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</p:sldMasterIdLst>
  <p:notesMasterIdLst>
    <p:notesMasterId r:id="rId72"/>
  </p:notesMasterIdLst>
  <p:sldIdLst>
    <p:sldId id="257" r:id="rId5"/>
    <p:sldId id="468" r:id="rId6"/>
    <p:sldId id="284" r:id="rId7"/>
    <p:sldId id="3532" r:id="rId8"/>
    <p:sldId id="3533" r:id="rId9"/>
    <p:sldId id="3537" r:id="rId10"/>
    <p:sldId id="3538" r:id="rId11"/>
    <p:sldId id="3534" r:id="rId12"/>
    <p:sldId id="3543" r:id="rId13"/>
    <p:sldId id="3542" r:id="rId14"/>
    <p:sldId id="3540" r:id="rId15"/>
    <p:sldId id="3539" r:id="rId16"/>
    <p:sldId id="3541" r:id="rId17"/>
    <p:sldId id="3535" r:id="rId18"/>
    <p:sldId id="471" r:id="rId19"/>
    <p:sldId id="256" r:id="rId20"/>
    <p:sldId id="258" r:id="rId21"/>
    <p:sldId id="260" r:id="rId22"/>
    <p:sldId id="292" r:id="rId23"/>
    <p:sldId id="261" r:id="rId24"/>
    <p:sldId id="262" r:id="rId25"/>
    <p:sldId id="263" r:id="rId26"/>
    <p:sldId id="264" r:id="rId27"/>
    <p:sldId id="265" r:id="rId28"/>
    <p:sldId id="267" r:id="rId29"/>
    <p:sldId id="268" r:id="rId30"/>
    <p:sldId id="269" r:id="rId31"/>
    <p:sldId id="270" r:id="rId32"/>
    <p:sldId id="3544" r:id="rId33"/>
    <p:sldId id="272" r:id="rId34"/>
    <p:sldId id="273" r:id="rId35"/>
    <p:sldId id="274" r:id="rId36"/>
    <p:sldId id="275" r:id="rId37"/>
    <p:sldId id="276" r:id="rId38"/>
    <p:sldId id="277" r:id="rId39"/>
    <p:sldId id="279" r:id="rId40"/>
    <p:sldId id="280" r:id="rId41"/>
    <p:sldId id="281" r:id="rId42"/>
    <p:sldId id="282" r:id="rId43"/>
    <p:sldId id="293" r:id="rId44"/>
    <p:sldId id="3545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472" r:id="rId53"/>
    <p:sldId id="322" r:id="rId54"/>
    <p:sldId id="343" r:id="rId55"/>
    <p:sldId id="453" r:id="rId56"/>
    <p:sldId id="454" r:id="rId57"/>
    <p:sldId id="325" r:id="rId58"/>
    <p:sldId id="447" r:id="rId59"/>
    <p:sldId id="341" r:id="rId60"/>
    <p:sldId id="452" r:id="rId61"/>
    <p:sldId id="451" r:id="rId62"/>
    <p:sldId id="456" r:id="rId63"/>
    <p:sldId id="458" r:id="rId64"/>
    <p:sldId id="449" r:id="rId65"/>
    <p:sldId id="460" r:id="rId66"/>
    <p:sldId id="459" r:id="rId67"/>
    <p:sldId id="462" r:id="rId68"/>
    <p:sldId id="463" r:id="rId69"/>
    <p:sldId id="308" r:id="rId70"/>
    <p:sldId id="271" r:id="rId7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nunen, Heidi K" initials="KHK" lastIdx="1" clrIdx="0">
    <p:extLst>
      <p:ext uri="{19B8F6BF-5375-455C-9EA6-DF929625EA0E}">
        <p15:presenceInfo xmlns:p15="http://schemas.microsoft.com/office/powerpoint/2012/main" userId="S-1-5-21-16020293-282541685-632688529-54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kkinnun\Omia%20juttuja\Cape%20Town\Analyysi%202019-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025371828521432E-2"/>
          <c:y val="0.17634259259259263"/>
          <c:w val="0.85417147856517939"/>
          <c:h val="0.61498432487605714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accent4">
                  <a:lumMod val="50000"/>
                </a:schemeClr>
              </a:solidFill>
            </a:ln>
            <a:effectLst/>
          </c:spPr>
          <c:invertIfNegative val="0"/>
          <c:val>
            <c:numRef>
              <c:f>Henkilöstö!$C$3:$C$14</c:f>
              <c:numCache>
                <c:formatCode>General</c:formatCode>
                <c:ptCount val="12"/>
                <c:pt idx="0">
                  <c:v>46</c:v>
                </c:pt>
                <c:pt idx="1">
                  <c:v>57</c:v>
                </c:pt>
                <c:pt idx="2">
                  <c:v>56</c:v>
                </c:pt>
                <c:pt idx="3">
                  <c:v>58</c:v>
                </c:pt>
                <c:pt idx="4">
                  <c:v>58</c:v>
                </c:pt>
                <c:pt idx="5">
                  <c:v>92</c:v>
                </c:pt>
                <c:pt idx="6">
                  <c:v>96</c:v>
                </c:pt>
                <c:pt idx="7">
                  <c:v>108</c:v>
                </c:pt>
                <c:pt idx="8">
                  <c:v>103</c:v>
                </c:pt>
                <c:pt idx="9">
                  <c:v>99</c:v>
                </c:pt>
                <c:pt idx="1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0A-4CBD-A835-1C37957E3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30764528"/>
        <c:axId val="530758624"/>
      </c:barChar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Henkilöstö!$B$3:$B$14</c:f>
              <c:numCache>
                <c:formatCode>General</c:formatCode>
                <c:ptCount val="12"/>
                <c:pt idx="0">
                  <c:v>8.8000000000000007</c:v>
                </c:pt>
                <c:pt idx="1">
                  <c:v>10.5</c:v>
                </c:pt>
                <c:pt idx="2">
                  <c:v>13.7</c:v>
                </c:pt>
                <c:pt idx="3">
                  <c:v>16.3</c:v>
                </c:pt>
                <c:pt idx="4">
                  <c:v>19.399999999999999</c:v>
                </c:pt>
                <c:pt idx="5">
                  <c:v>19.8</c:v>
                </c:pt>
                <c:pt idx="6">
                  <c:v>20.100000000000001</c:v>
                </c:pt>
                <c:pt idx="7">
                  <c:v>22.3</c:v>
                </c:pt>
                <c:pt idx="8">
                  <c:v>24</c:v>
                </c:pt>
                <c:pt idx="9">
                  <c:v>24.8</c:v>
                </c:pt>
                <c:pt idx="10">
                  <c:v>26.3</c:v>
                </c:pt>
                <c:pt idx="11">
                  <c:v>27.4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0A-4CBD-A835-1C37957E3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175432"/>
        <c:axId val="535174448"/>
      </c:scatterChart>
      <c:catAx>
        <c:axId val="530764528"/>
        <c:scaling>
          <c:orientation val="minMax"/>
        </c:scaling>
        <c:delete val="1"/>
        <c:axPos val="b"/>
        <c:majorTickMark val="none"/>
        <c:minorTickMark val="none"/>
        <c:tickLblPos val="nextTo"/>
        <c:crossAx val="530758624"/>
        <c:crosses val="autoZero"/>
        <c:auto val="1"/>
        <c:lblAlgn val="ctr"/>
        <c:lblOffset val="100"/>
        <c:noMultiLvlLbl val="0"/>
      </c:catAx>
      <c:valAx>
        <c:axId val="53075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8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764528"/>
        <c:crosses val="autoZero"/>
        <c:crossBetween val="between"/>
      </c:valAx>
      <c:valAx>
        <c:axId val="53517444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8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175432"/>
        <c:crosses val="max"/>
        <c:crossBetween val="midCat"/>
      </c:valAx>
      <c:valAx>
        <c:axId val="535175432"/>
        <c:scaling>
          <c:orientation val="minMax"/>
        </c:scaling>
        <c:delete val="1"/>
        <c:axPos val="b"/>
        <c:majorTickMark val="out"/>
        <c:minorTickMark val="none"/>
        <c:tickLblPos val="nextTo"/>
        <c:crossAx val="535174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17T17:03:46.04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6A0B2-FD34-405E-8838-BEE2EBC581F7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F8F433-B157-436E-9CCC-CDE89452C908}">
      <dgm:prSet phldrT="[Text]" custT="1"/>
      <dgm:spPr/>
      <dgm:t>
        <a:bodyPr/>
        <a:lstStyle/>
        <a:p>
          <a:pPr algn="ctr"/>
          <a:r>
            <a:rPr lang="en-US" sz="3000" dirty="0"/>
            <a:t>General Assembly</a:t>
          </a:r>
        </a:p>
      </dgm:t>
    </dgm:pt>
    <dgm:pt modelId="{A079CA15-6879-4808-9255-69DD421B3F1D}" type="parTrans" cxnId="{BA7533FA-FF33-40D0-8C4F-6DCCD39FAF36}">
      <dgm:prSet/>
      <dgm:spPr/>
      <dgm:t>
        <a:bodyPr/>
        <a:lstStyle/>
        <a:p>
          <a:endParaRPr lang="en-US"/>
        </a:p>
      </dgm:t>
    </dgm:pt>
    <dgm:pt modelId="{0A6E6F96-23B3-4AFA-BDD8-B548582E24DB}" type="sibTrans" cxnId="{BA7533FA-FF33-40D0-8C4F-6DCCD39FAF36}">
      <dgm:prSet/>
      <dgm:spPr/>
      <dgm:t>
        <a:bodyPr/>
        <a:lstStyle/>
        <a:p>
          <a:endParaRPr lang="en-US"/>
        </a:p>
      </dgm:t>
    </dgm:pt>
    <dgm:pt modelId="{877E7B5E-43B2-478D-BDE9-738084EC44D8}">
      <dgm:prSet phldrT="[Text]" custT="1"/>
      <dgm:spPr/>
      <dgm:t>
        <a:bodyPr/>
        <a:lstStyle/>
        <a:p>
          <a:r>
            <a:rPr lang="en-US" sz="3000" dirty="0"/>
            <a:t>Executive Board</a:t>
          </a:r>
        </a:p>
      </dgm:t>
    </dgm:pt>
    <dgm:pt modelId="{7CBE6434-436E-45F6-94FD-A51AABB063EA}" type="parTrans" cxnId="{267CBFCF-4D00-44E7-B83F-73C90E7C6843}">
      <dgm:prSet/>
      <dgm:spPr/>
      <dgm:t>
        <a:bodyPr/>
        <a:lstStyle/>
        <a:p>
          <a:endParaRPr lang="en-US"/>
        </a:p>
      </dgm:t>
    </dgm:pt>
    <dgm:pt modelId="{851158C1-09BA-4286-B2AC-176D52F01E3E}" type="sibTrans" cxnId="{267CBFCF-4D00-44E7-B83F-73C90E7C6843}">
      <dgm:prSet/>
      <dgm:spPr/>
      <dgm:t>
        <a:bodyPr/>
        <a:lstStyle/>
        <a:p>
          <a:endParaRPr lang="en-US"/>
        </a:p>
      </dgm:t>
    </dgm:pt>
    <dgm:pt modelId="{28EAE2E2-1D77-41A0-BE83-1485B6238F33}">
      <dgm:prSet phldrT="[Text]" custT="1"/>
      <dgm:spPr/>
      <dgm:t>
        <a:bodyPr/>
        <a:lstStyle/>
        <a:p>
          <a:r>
            <a:rPr lang="en-US" sz="2500" dirty="0"/>
            <a:t>EAS Secretariat</a:t>
          </a:r>
        </a:p>
      </dgm:t>
    </dgm:pt>
    <dgm:pt modelId="{33060993-E791-4E32-B578-D9A2AD0A78C0}" type="parTrans" cxnId="{974AAD10-51FC-4A86-9677-EBAA8F1785F9}">
      <dgm:prSet/>
      <dgm:spPr/>
      <dgm:t>
        <a:bodyPr/>
        <a:lstStyle/>
        <a:p>
          <a:endParaRPr lang="en-US"/>
        </a:p>
      </dgm:t>
    </dgm:pt>
    <dgm:pt modelId="{58B392B6-80FA-4270-82E8-27A7A304D756}" type="sibTrans" cxnId="{974AAD10-51FC-4A86-9677-EBAA8F1785F9}">
      <dgm:prSet/>
      <dgm:spPr/>
      <dgm:t>
        <a:bodyPr/>
        <a:lstStyle/>
        <a:p>
          <a:endParaRPr lang="en-US"/>
        </a:p>
      </dgm:t>
    </dgm:pt>
    <dgm:pt modelId="{BAEDF4B7-177A-4D4D-A28F-94E1E7A8D512}">
      <dgm:prSet phldrT="[Text]" custT="1"/>
      <dgm:spPr/>
      <dgm:t>
        <a:bodyPr/>
        <a:lstStyle/>
        <a:p>
          <a:r>
            <a:rPr lang="en-US" sz="2500" dirty="0"/>
            <a:t>Working Groups</a:t>
          </a:r>
        </a:p>
      </dgm:t>
    </dgm:pt>
    <dgm:pt modelId="{7B90CA0E-5299-42BF-90C3-E1C87A70DE81}" type="parTrans" cxnId="{95AE4A52-2AAB-4D5B-BDC1-319A29FDC85C}">
      <dgm:prSet/>
      <dgm:spPr/>
      <dgm:t>
        <a:bodyPr/>
        <a:lstStyle/>
        <a:p>
          <a:endParaRPr lang="en-US"/>
        </a:p>
      </dgm:t>
    </dgm:pt>
    <dgm:pt modelId="{37A541E6-E4CC-409D-AFF0-05A171A9F20B}" type="sibTrans" cxnId="{95AE4A52-2AAB-4D5B-BDC1-319A29FDC85C}">
      <dgm:prSet/>
      <dgm:spPr/>
      <dgm:t>
        <a:bodyPr/>
        <a:lstStyle/>
        <a:p>
          <a:endParaRPr lang="en-US"/>
        </a:p>
      </dgm:t>
    </dgm:pt>
    <dgm:pt modelId="{1268353E-756B-4A13-B012-CDC8D0C6936B}" type="pres">
      <dgm:prSet presAssocID="{5CF6A0B2-FD34-405E-8838-BEE2EBC581F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44074BC-EC87-486C-92BF-4BE49E530579}" type="pres">
      <dgm:prSet presAssocID="{47F8F433-B157-436E-9CCC-CDE89452C908}" presName="hierRoot1" presStyleCnt="0">
        <dgm:presLayoutVars>
          <dgm:hierBranch val="init"/>
        </dgm:presLayoutVars>
      </dgm:prSet>
      <dgm:spPr/>
    </dgm:pt>
    <dgm:pt modelId="{E6C8D672-2F49-4354-88AF-D33C321B436C}" type="pres">
      <dgm:prSet presAssocID="{47F8F433-B157-436E-9CCC-CDE89452C908}" presName="rootComposite1" presStyleCnt="0"/>
      <dgm:spPr/>
    </dgm:pt>
    <dgm:pt modelId="{CFFF6D8D-EF20-49FF-8760-EF9F6E73BACC}" type="pres">
      <dgm:prSet presAssocID="{47F8F433-B157-436E-9CCC-CDE89452C908}" presName="rootText1" presStyleLbl="node0" presStyleIdx="0" presStyleCnt="1" custScaleX="88409" custScaleY="92039">
        <dgm:presLayoutVars>
          <dgm:chPref val="3"/>
        </dgm:presLayoutVars>
      </dgm:prSet>
      <dgm:spPr/>
    </dgm:pt>
    <dgm:pt modelId="{96E0C241-02A8-4463-8C7E-F2780674D297}" type="pres">
      <dgm:prSet presAssocID="{47F8F433-B157-436E-9CCC-CDE89452C908}" presName="rootConnector1" presStyleLbl="node1" presStyleIdx="0" presStyleCnt="0"/>
      <dgm:spPr/>
    </dgm:pt>
    <dgm:pt modelId="{927F4D8E-8087-4F98-8568-B596BD89B14A}" type="pres">
      <dgm:prSet presAssocID="{47F8F433-B157-436E-9CCC-CDE89452C908}" presName="hierChild2" presStyleCnt="0"/>
      <dgm:spPr/>
    </dgm:pt>
    <dgm:pt modelId="{BF0A6035-B171-4B33-86D8-0D72998CB0EC}" type="pres">
      <dgm:prSet presAssocID="{7CBE6434-436E-45F6-94FD-A51AABB063EA}" presName="Name37" presStyleLbl="parChTrans1D2" presStyleIdx="0" presStyleCnt="1"/>
      <dgm:spPr/>
    </dgm:pt>
    <dgm:pt modelId="{2456592A-A8DB-4C72-B7A0-43ED36084507}" type="pres">
      <dgm:prSet presAssocID="{877E7B5E-43B2-478D-BDE9-738084EC44D8}" presName="hierRoot2" presStyleCnt="0">
        <dgm:presLayoutVars>
          <dgm:hierBranch val="init"/>
        </dgm:presLayoutVars>
      </dgm:prSet>
      <dgm:spPr/>
    </dgm:pt>
    <dgm:pt modelId="{7593CBB2-16E6-4C15-A314-EA4A6631ACBF}" type="pres">
      <dgm:prSet presAssocID="{877E7B5E-43B2-478D-BDE9-738084EC44D8}" presName="rootComposite" presStyleCnt="0"/>
      <dgm:spPr/>
    </dgm:pt>
    <dgm:pt modelId="{A365ACB9-6336-4B06-8BAC-8A7D81A64334}" type="pres">
      <dgm:prSet presAssocID="{877E7B5E-43B2-478D-BDE9-738084EC44D8}" presName="rootText" presStyleLbl="node2" presStyleIdx="0" presStyleCnt="1" custScaleX="93387" custScaleY="87344">
        <dgm:presLayoutVars>
          <dgm:chPref val="3"/>
        </dgm:presLayoutVars>
      </dgm:prSet>
      <dgm:spPr/>
    </dgm:pt>
    <dgm:pt modelId="{436D8072-39A5-44B9-A563-5BBF1239743B}" type="pres">
      <dgm:prSet presAssocID="{877E7B5E-43B2-478D-BDE9-738084EC44D8}" presName="rootConnector" presStyleLbl="node2" presStyleIdx="0" presStyleCnt="1"/>
      <dgm:spPr/>
    </dgm:pt>
    <dgm:pt modelId="{2FF61B4F-FDCD-4D61-B83C-928D0111EED4}" type="pres">
      <dgm:prSet presAssocID="{877E7B5E-43B2-478D-BDE9-738084EC44D8}" presName="hierChild4" presStyleCnt="0"/>
      <dgm:spPr/>
    </dgm:pt>
    <dgm:pt modelId="{B675AB33-5E86-4F8F-9953-E4B5E9342BCD}" type="pres">
      <dgm:prSet presAssocID="{33060993-E791-4E32-B578-D9A2AD0A78C0}" presName="Name37" presStyleLbl="parChTrans1D3" presStyleIdx="0" presStyleCnt="2"/>
      <dgm:spPr/>
    </dgm:pt>
    <dgm:pt modelId="{62CA976E-B9AD-4A37-B871-2F51555CE5F0}" type="pres">
      <dgm:prSet presAssocID="{28EAE2E2-1D77-41A0-BE83-1485B6238F33}" presName="hierRoot2" presStyleCnt="0">
        <dgm:presLayoutVars>
          <dgm:hierBranch val="init"/>
        </dgm:presLayoutVars>
      </dgm:prSet>
      <dgm:spPr/>
    </dgm:pt>
    <dgm:pt modelId="{7CB1E28E-421E-4BA4-B27E-080BB96AEEDA}" type="pres">
      <dgm:prSet presAssocID="{28EAE2E2-1D77-41A0-BE83-1485B6238F33}" presName="rootComposite" presStyleCnt="0"/>
      <dgm:spPr/>
    </dgm:pt>
    <dgm:pt modelId="{1022B950-3BEE-4BE1-AC5F-BA11ECBE8042}" type="pres">
      <dgm:prSet presAssocID="{28EAE2E2-1D77-41A0-BE83-1485B6238F33}" presName="rootText" presStyleLbl="node3" presStyleIdx="0" presStyleCnt="2" custScaleX="81117" custScaleY="72285">
        <dgm:presLayoutVars>
          <dgm:chPref val="3"/>
        </dgm:presLayoutVars>
      </dgm:prSet>
      <dgm:spPr/>
    </dgm:pt>
    <dgm:pt modelId="{41DF2DA2-CFF6-4513-90B0-65E424F60C62}" type="pres">
      <dgm:prSet presAssocID="{28EAE2E2-1D77-41A0-BE83-1485B6238F33}" presName="rootConnector" presStyleLbl="node3" presStyleIdx="0" presStyleCnt="2"/>
      <dgm:spPr/>
    </dgm:pt>
    <dgm:pt modelId="{9042695F-935E-460A-B2A9-85E80570252A}" type="pres">
      <dgm:prSet presAssocID="{28EAE2E2-1D77-41A0-BE83-1485B6238F33}" presName="hierChild4" presStyleCnt="0"/>
      <dgm:spPr/>
    </dgm:pt>
    <dgm:pt modelId="{002623F5-15D4-487A-9C1C-E8DD5F47ACF6}" type="pres">
      <dgm:prSet presAssocID="{28EAE2E2-1D77-41A0-BE83-1485B6238F33}" presName="hierChild5" presStyleCnt="0"/>
      <dgm:spPr/>
    </dgm:pt>
    <dgm:pt modelId="{BBBC62C3-F94D-4780-A2DD-484FDC223345}" type="pres">
      <dgm:prSet presAssocID="{7B90CA0E-5299-42BF-90C3-E1C87A70DE81}" presName="Name37" presStyleLbl="parChTrans1D3" presStyleIdx="1" presStyleCnt="2"/>
      <dgm:spPr/>
    </dgm:pt>
    <dgm:pt modelId="{630B986F-4F9E-4043-B1E1-1F42AD393CC5}" type="pres">
      <dgm:prSet presAssocID="{BAEDF4B7-177A-4D4D-A28F-94E1E7A8D512}" presName="hierRoot2" presStyleCnt="0">
        <dgm:presLayoutVars>
          <dgm:hierBranch val="init"/>
        </dgm:presLayoutVars>
      </dgm:prSet>
      <dgm:spPr/>
    </dgm:pt>
    <dgm:pt modelId="{84E1D002-F5B1-482C-9F09-3BB60A794A76}" type="pres">
      <dgm:prSet presAssocID="{BAEDF4B7-177A-4D4D-A28F-94E1E7A8D512}" presName="rootComposite" presStyleCnt="0"/>
      <dgm:spPr/>
    </dgm:pt>
    <dgm:pt modelId="{411926CE-88DA-467B-99BF-D612E9795467}" type="pres">
      <dgm:prSet presAssocID="{BAEDF4B7-177A-4D4D-A28F-94E1E7A8D512}" presName="rootText" presStyleLbl="node3" presStyleIdx="1" presStyleCnt="2" custScaleX="83393" custScaleY="87370" custLinFactNeighborX="-2351" custLinFactNeighborY="8659">
        <dgm:presLayoutVars>
          <dgm:chPref val="3"/>
        </dgm:presLayoutVars>
      </dgm:prSet>
      <dgm:spPr/>
    </dgm:pt>
    <dgm:pt modelId="{E9678167-3315-4A99-95FF-408D4511ED42}" type="pres">
      <dgm:prSet presAssocID="{BAEDF4B7-177A-4D4D-A28F-94E1E7A8D512}" presName="rootConnector" presStyleLbl="node3" presStyleIdx="1" presStyleCnt="2"/>
      <dgm:spPr/>
    </dgm:pt>
    <dgm:pt modelId="{F7967F24-6FBE-4ECA-B4F9-0987CEB77BAC}" type="pres">
      <dgm:prSet presAssocID="{BAEDF4B7-177A-4D4D-A28F-94E1E7A8D512}" presName="hierChild4" presStyleCnt="0"/>
      <dgm:spPr/>
    </dgm:pt>
    <dgm:pt modelId="{C97B10AA-B15E-4E4E-A9C4-179266084217}" type="pres">
      <dgm:prSet presAssocID="{BAEDF4B7-177A-4D4D-A28F-94E1E7A8D512}" presName="hierChild5" presStyleCnt="0"/>
      <dgm:spPr/>
    </dgm:pt>
    <dgm:pt modelId="{773D75CD-D076-4E39-B06A-AD8680C8318F}" type="pres">
      <dgm:prSet presAssocID="{877E7B5E-43B2-478D-BDE9-738084EC44D8}" presName="hierChild5" presStyleCnt="0"/>
      <dgm:spPr/>
    </dgm:pt>
    <dgm:pt modelId="{5745F64B-4C3D-45EA-BEC5-79FBFEC07B2D}" type="pres">
      <dgm:prSet presAssocID="{47F8F433-B157-436E-9CCC-CDE89452C908}" presName="hierChild3" presStyleCnt="0"/>
      <dgm:spPr/>
    </dgm:pt>
  </dgm:ptLst>
  <dgm:cxnLst>
    <dgm:cxn modelId="{974AAD10-51FC-4A86-9677-EBAA8F1785F9}" srcId="{877E7B5E-43B2-478D-BDE9-738084EC44D8}" destId="{28EAE2E2-1D77-41A0-BE83-1485B6238F33}" srcOrd="0" destOrd="0" parTransId="{33060993-E791-4E32-B578-D9A2AD0A78C0}" sibTransId="{58B392B6-80FA-4270-82E8-27A7A304D756}"/>
    <dgm:cxn modelId="{F219C618-9C9C-4DBE-9469-5852A8F772B4}" type="presOf" srcId="{5CF6A0B2-FD34-405E-8838-BEE2EBC581F7}" destId="{1268353E-756B-4A13-B012-CDC8D0C6936B}" srcOrd="0" destOrd="0" presId="urn:microsoft.com/office/officeart/2005/8/layout/orgChart1"/>
    <dgm:cxn modelId="{4BC5B625-394D-405F-B12C-7125F2419DEA}" type="presOf" srcId="{47F8F433-B157-436E-9CCC-CDE89452C908}" destId="{CFFF6D8D-EF20-49FF-8760-EF9F6E73BACC}" srcOrd="0" destOrd="0" presId="urn:microsoft.com/office/officeart/2005/8/layout/orgChart1"/>
    <dgm:cxn modelId="{65F6E927-1229-4E07-8203-C8659E31FA90}" type="presOf" srcId="{877E7B5E-43B2-478D-BDE9-738084EC44D8}" destId="{436D8072-39A5-44B9-A563-5BBF1239743B}" srcOrd="1" destOrd="0" presId="urn:microsoft.com/office/officeart/2005/8/layout/orgChart1"/>
    <dgm:cxn modelId="{B1A4D14F-1112-4A99-BC72-9F29EFB3F94E}" type="presOf" srcId="{28EAE2E2-1D77-41A0-BE83-1485B6238F33}" destId="{41DF2DA2-CFF6-4513-90B0-65E424F60C62}" srcOrd="1" destOrd="0" presId="urn:microsoft.com/office/officeart/2005/8/layout/orgChart1"/>
    <dgm:cxn modelId="{95AE4A52-2AAB-4D5B-BDC1-319A29FDC85C}" srcId="{877E7B5E-43B2-478D-BDE9-738084EC44D8}" destId="{BAEDF4B7-177A-4D4D-A28F-94E1E7A8D512}" srcOrd="1" destOrd="0" parTransId="{7B90CA0E-5299-42BF-90C3-E1C87A70DE81}" sibTransId="{37A541E6-E4CC-409D-AFF0-05A171A9F20B}"/>
    <dgm:cxn modelId="{A9AC909E-CAE0-4DE0-A448-F23EC4C0FCDD}" type="presOf" srcId="{47F8F433-B157-436E-9CCC-CDE89452C908}" destId="{96E0C241-02A8-4463-8C7E-F2780674D297}" srcOrd="1" destOrd="0" presId="urn:microsoft.com/office/officeart/2005/8/layout/orgChart1"/>
    <dgm:cxn modelId="{55EA8BA0-B4F9-4DF6-839B-B79784DE6430}" type="presOf" srcId="{7CBE6434-436E-45F6-94FD-A51AABB063EA}" destId="{BF0A6035-B171-4B33-86D8-0D72998CB0EC}" srcOrd="0" destOrd="0" presId="urn:microsoft.com/office/officeart/2005/8/layout/orgChart1"/>
    <dgm:cxn modelId="{41ACCAAA-13F3-4CC5-A082-846A7B5CE8E3}" type="presOf" srcId="{BAEDF4B7-177A-4D4D-A28F-94E1E7A8D512}" destId="{411926CE-88DA-467B-99BF-D612E9795467}" srcOrd="0" destOrd="0" presId="urn:microsoft.com/office/officeart/2005/8/layout/orgChart1"/>
    <dgm:cxn modelId="{324DCEBC-6538-4C7A-A452-80D2E0F1F62E}" type="presOf" srcId="{877E7B5E-43B2-478D-BDE9-738084EC44D8}" destId="{A365ACB9-6336-4B06-8BAC-8A7D81A64334}" srcOrd="0" destOrd="0" presId="urn:microsoft.com/office/officeart/2005/8/layout/orgChart1"/>
    <dgm:cxn modelId="{C17F29C2-C5E4-4C13-859F-9ABAE554103E}" type="presOf" srcId="{33060993-E791-4E32-B578-D9A2AD0A78C0}" destId="{B675AB33-5E86-4F8F-9953-E4B5E9342BCD}" srcOrd="0" destOrd="0" presId="urn:microsoft.com/office/officeart/2005/8/layout/orgChart1"/>
    <dgm:cxn modelId="{267CBFCF-4D00-44E7-B83F-73C90E7C6843}" srcId="{47F8F433-B157-436E-9CCC-CDE89452C908}" destId="{877E7B5E-43B2-478D-BDE9-738084EC44D8}" srcOrd="0" destOrd="0" parTransId="{7CBE6434-436E-45F6-94FD-A51AABB063EA}" sibTransId="{851158C1-09BA-4286-B2AC-176D52F01E3E}"/>
    <dgm:cxn modelId="{E5D2C9D0-65A8-4336-ABE3-5BD40B3DBF2A}" type="presOf" srcId="{BAEDF4B7-177A-4D4D-A28F-94E1E7A8D512}" destId="{E9678167-3315-4A99-95FF-408D4511ED42}" srcOrd="1" destOrd="0" presId="urn:microsoft.com/office/officeart/2005/8/layout/orgChart1"/>
    <dgm:cxn modelId="{FF61EED5-A76C-4E0C-B77D-147E19F27DCA}" type="presOf" srcId="{7B90CA0E-5299-42BF-90C3-E1C87A70DE81}" destId="{BBBC62C3-F94D-4780-A2DD-484FDC223345}" srcOrd="0" destOrd="0" presId="urn:microsoft.com/office/officeart/2005/8/layout/orgChart1"/>
    <dgm:cxn modelId="{7828F5E0-E46F-4EFE-8B82-2E7678E44C40}" type="presOf" srcId="{28EAE2E2-1D77-41A0-BE83-1485B6238F33}" destId="{1022B950-3BEE-4BE1-AC5F-BA11ECBE8042}" srcOrd="0" destOrd="0" presId="urn:microsoft.com/office/officeart/2005/8/layout/orgChart1"/>
    <dgm:cxn modelId="{BA7533FA-FF33-40D0-8C4F-6DCCD39FAF36}" srcId="{5CF6A0B2-FD34-405E-8838-BEE2EBC581F7}" destId="{47F8F433-B157-436E-9CCC-CDE89452C908}" srcOrd="0" destOrd="0" parTransId="{A079CA15-6879-4808-9255-69DD421B3F1D}" sibTransId="{0A6E6F96-23B3-4AFA-BDD8-B548582E24DB}"/>
    <dgm:cxn modelId="{5BEDFEB8-1AFE-41AF-A2DC-69DD52BCB13F}" type="presParOf" srcId="{1268353E-756B-4A13-B012-CDC8D0C6936B}" destId="{944074BC-EC87-486C-92BF-4BE49E530579}" srcOrd="0" destOrd="0" presId="urn:microsoft.com/office/officeart/2005/8/layout/orgChart1"/>
    <dgm:cxn modelId="{8858A80D-1236-497C-ADBB-DB0841F8BB90}" type="presParOf" srcId="{944074BC-EC87-486C-92BF-4BE49E530579}" destId="{E6C8D672-2F49-4354-88AF-D33C321B436C}" srcOrd="0" destOrd="0" presId="urn:microsoft.com/office/officeart/2005/8/layout/orgChart1"/>
    <dgm:cxn modelId="{6CBD58F1-E855-423B-B9BF-491FAE757EDF}" type="presParOf" srcId="{E6C8D672-2F49-4354-88AF-D33C321B436C}" destId="{CFFF6D8D-EF20-49FF-8760-EF9F6E73BACC}" srcOrd="0" destOrd="0" presId="urn:microsoft.com/office/officeart/2005/8/layout/orgChart1"/>
    <dgm:cxn modelId="{8011C6F8-B052-4E10-AFCF-B9165D2CF033}" type="presParOf" srcId="{E6C8D672-2F49-4354-88AF-D33C321B436C}" destId="{96E0C241-02A8-4463-8C7E-F2780674D297}" srcOrd="1" destOrd="0" presId="urn:microsoft.com/office/officeart/2005/8/layout/orgChart1"/>
    <dgm:cxn modelId="{A3696DD3-ED3A-4197-B8C3-D889F3F4F9CE}" type="presParOf" srcId="{944074BC-EC87-486C-92BF-4BE49E530579}" destId="{927F4D8E-8087-4F98-8568-B596BD89B14A}" srcOrd="1" destOrd="0" presId="urn:microsoft.com/office/officeart/2005/8/layout/orgChart1"/>
    <dgm:cxn modelId="{C99F0A66-86C6-4AD7-AC9F-817C27687F23}" type="presParOf" srcId="{927F4D8E-8087-4F98-8568-B596BD89B14A}" destId="{BF0A6035-B171-4B33-86D8-0D72998CB0EC}" srcOrd="0" destOrd="0" presId="urn:microsoft.com/office/officeart/2005/8/layout/orgChart1"/>
    <dgm:cxn modelId="{ECDC0E37-8CCC-42DD-8804-C147B6C1B977}" type="presParOf" srcId="{927F4D8E-8087-4F98-8568-B596BD89B14A}" destId="{2456592A-A8DB-4C72-B7A0-43ED36084507}" srcOrd="1" destOrd="0" presId="urn:microsoft.com/office/officeart/2005/8/layout/orgChart1"/>
    <dgm:cxn modelId="{BECAC6DF-972F-46E4-A49C-7AFC802F00DB}" type="presParOf" srcId="{2456592A-A8DB-4C72-B7A0-43ED36084507}" destId="{7593CBB2-16E6-4C15-A314-EA4A6631ACBF}" srcOrd="0" destOrd="0" presId="urn:microsoft.com/office/officeart/2005/8/layout/orgChart1"/>
    <dgm:cxn modelId="{40AAED5D-477D-4473-9F30-489C1973980D}" type="presParOf" srcId="{7593CBB2-16E6-4C15-A314-EA4A6631ACBF}" destId="{A365ACB9-6336-4B06-8BAC-8A7D81A64334}" srcOrd="0" destOrd="0" presId="urn:microsoft.com/office/officeart/2005/8/layout/orgChart1"/>
    <dgm:cxn modelId="{1D59FB8D-5E79-4C9B-B8DE-F3B429DE4AAB}" type="presParOf" srcId="{7593CBB2-16E6-4C15-A314-EA4A6631ACBF}" destId="{436D8072-39A5-44B9-A563-5BBF1239743B}" srcOrd="1" destOrd="0" presId="urn:microsoft.com/office/officeart/2005/8/layout/orgChart1"/>
    <dgm:cxn modelId="{29D76B34-A336-461C-BCC5-E7FEA68415B5}" type="presParOf" srcId="{2456592A-A8DB-4C72-B7A0-43ED36084507}" destId="{2FF61B4F-FDCD-4D61-B83C-928D0111EED4}" srcOrd="1" destOrd="0" presId="urn:microsoft.com/office/officeart/2005/8/layout/orgChart1"/>
    <dgm:cxn modelId="{35A6C2CA-CB41-412A-9B4E-6041857DA0E9}" type="presParOf" srcId="{2FF61B4F-FDCD-4D61-B83C-928D0111EED4}" destId="{B675AB33-5E86-4F8F-9953-E4B5E9342BCD}" srcOrd="0" destOrd="0" presId="urn:microsoft.com/office/officeart/2005/8/layout/orgChart1"/>
    <dgm:cxn modelId="{9CA716E9-8FCF-4B95-AF1F-9DA945346BAA}" type="presParOf" srcId="{2FF61B4F-FDCD-4D61-B83C-928D0111EED4}" destId="{62CA976E-B9AD-4A37-B871-2F51555CE5F0}" srcOrd="1" destOrd="0" presId="urn:microsoft.com/office/officeart/2005/8/layout/orgChart1"/>
    <dgm:cxn modelId="{87639B8D-8BAC-42B5-B487-A19C64195C24}" type="presParOf" srcId="{62CA976E-B9AD-4A37-B871-2F51555CE5F0}" destId="{7CB1E28E-421E-4BA4-B27E-080BB96AEEDA}" srcOrd="0" destOrd="0" presId="urn:microsoft.com/office/officeart/2005/8/layout/orgChart1"/>
    <dgm:cxn modelId="{00FECC15-CF35-44DA-A366-ECBF813BA7B9}" type="presParOf" srcId="{7CB1E28E-421E-4BA4-B27E-080BB96AEEDA}" destId="{1022B950-3BEE-4BE1-AC5F-BA11ECBE8042}" srcOrd="0" destOrd="0" presId="urn:microsoft.com/office/officeart/2005/8/layout/orgChart1"/>
    <dgm:cxn modelId="{AFC400C2-80DE-44F5-B6FD-68AE99EF3FF4}" type="presParOf" srcId="{7CB1E28E-421E-4BA4-B27E-080BB96AEEDA}" destId="{41DF2DA2-CFF6-4513-90B0-65E424F60C62}" srcOrd="1" destOrd="0" presId="urn:microsoft.com/office/officeart/2005/8/layout/orgChart1"/>
    <dgm:cxn modelId="{6AA6FBC8-FB80-4A87-BAF5-8CCC4113E0B6}" type="presParOf" srcId="{62CA976E-B9AD-4A37-B871-2F51555CE5F0}" destId="{9042695F-935E-460A-B2A9-85E80570252A}" srcOrd="1" destOrd="0" presId="urn:microsoft.com/office/officeart/2005/8/layout/orgChart1"/>
    <dgm:cxn modelId="{384D1397-F239-4797-90C5-AE2AFC155EAB}" type="presParOf" srcId="{62CA976E-B9AD-4A37-B871-2F51555CE5F0}" destId="{002623F5-15D4-487A-9C1C-E8DD5F47ACF6}" srcOrd="2" destOrd="0" presId="urn:microsoft.com/office/officeart/2005/8/layout/orgChart1"/>
    <dgm:cxn modelId="{DA5AF762-B931-428B-A02D-4F698C43FF74}" type="presParOf" srcId="{2FF61B4F-FDCD-4D61-B83C-928D0111EED4}" destId="{BBBC62C3-F94D-4780-A2DD-484FDC223345}" srcOrd="2" destOrd="0" presId="urn:microsoft.com/office/officeart/2005/8/layout/orgChart1"/>
    <dgm:cxn modelId="{B46816BF-32DA-4008-9FF1-A2BAC357D94B}" type="presParOf" srcId="{2FF61B4F-FDCD-4D61-B83C-928D0111EED4}" destId="{630B986F-4F9E-4043-B1E1-1F42AD393CC5}" srcOrd="3" destOrd="0" presId="urn:microsoft.com/office/officeart/2005/8/layout/orgChart1"/>
    <dgm:cxn modelId="{2A70EC8B-48E1-41C3-A5F9-DE1F0A7C2629}" type="presParOf" srcId="{630B986F-4F9E-4043-B1E1-1F42AD393CC5}" destId="{84E1D002-F5B1-482C-9F09-3BB60A794A76}" srcOrd="0" destOrd="0" presId="urn:microsoft.com/office/officeart/2005/8/layout/orgChart1"/>
    <dgm:cxn modelId="{945F5869-C4D4-4F12-9BFB-496F147E9FFB}" type="presParOf" srcId="{84E1D002-F5B1-482C-9F09-3BB60A794A76}" destId="{411926CE-88DA-467B-99BF-D612E9795467}" srcOrd="0" destOrd="0" presId="urn:microsoft.com/office/officeart/2005/8/layout/orgChart1"/>
    <dgm:cxn modelId="{4F6ACFDE-7066-487B-BF4E-C2F443D2A62B}" type="presParOf" srcId="{84E1D002-F5B1-482C-9F09-3BB60A794A76}" destId="{E9678167-3315-4A99-95FF-408D4511ED42}" srcOrd="1" destOrd="0" presId="urn:microsoft.com/office/officeart/2005/8/layout/orgChart1"/>
    <dgm:cxn modelId="{23617DC4-5063-4D27-9A45-CCB070C03B84}" type="presParOf" srcId="{630B986F-4F9E-4043-B1E1-1F42AD393CC5}" destId="{F7967F24-6FBE-4ECA-B4F9-0987CEB77BAC}" srcOrd="1" destOrd="0" presId="urn:microsoft.com/office/officeart/2005/8/layout/orgChart1"/>
    <dgm:cxn modelId="{41B09275-3001-40FE-AD04-884F7B765E51}" type="presParOf" srcId="{630B986F-4F9E-4043-B1E1-1F42AD393CC5}" destId="{C97B10AA-B15E-4E4E-A9C4-179266084217}" srcOrd="2" destOrd="0" presId="urn:microsoft.com/office/officeart/2005/8/layout/orgChart1"/>
    <dgm:cxn modelId="{33C2F87E-403D-463A-8385-4D2338CF570A}" type="presParOf" srcId="{2456592A-A8DB-4C72-B7A0-43ED36084507}" destId="{773D75CD-D076-4E39-B06A-AD8680C8318F}" srcOrd="2" destOrd="0" presId="urn:microsoft.com/office/officeart/2005/8/layout/orgChart1"/>
    <dgm:cxn modelId="{83CE778E-2DB2-4AB1-9AB2-F8419650C1A3}" type="presParOf" srcId="{944074BC-EC87-486C-92BF-4BE49E530579}" destId="{5745F64B-4C3D-45EA-BEC5-79FBFEC07B2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F62266-150E-4803-A3EA-0B7EE72780E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BBE640A9-D4C0-4EB8-A7D3-BDD2399A3812}">
      <dgm:prSet phldrT="[Text]"/>
      <dgm:spPr/>
      <dgm:t>
        <a:bodyPr/>
        <a:lstStyle/>
        <a:p>
          <a:r>
            <a:rPr lang="en-US" dirty="0"/>
            <a:t>175 regular Fellows</a:t>
          </a:r>
        </a:p>
      </dgm:t>
    </dgm:pt>
    <dgm:pt modelId="{1FA540D5-B1A5-4906-A3F9-82578D6F40BE}" type="parTrans" cxnId="{7FBAAF8E-D4F6-464F-8A29-A966AC6A8E51}">
      <dgm:prSet/>
      <dgm:spPr/>
      <dgm:t>
        <a:bodyPr/>
        <a:lstStyle/>
        <a:p>
          <a:endParaRPr lang="en-US"/>
        </a:p>
      </dgm:t>
    </dgm:pt>
    <dgm:pt modelId="{EA4DA39F-0008-4EBF-9D07-BF7551A39BE5}" type="sibTrans" cxnId="{7FBAAF8E-D4F6-464F-8A29-A966AC6A8E51}">
      <dgm:prSet/>
      <dgm:spPr/>
      <dgm:t>
        <a:bodyPr/>
        <a:lstStyle/>
        <a:p>
          <a:endParaRPr lang="en-US" dirty="0"/>
        </a:p>
      </dgm:t>
    </dgm:pt>
    <dgm:pt modelId="{3194B344-45FF-4027-8F45-B91CA23035EF}">
      <dgm:prSet phldrT="[Text]"/>
      <dgm:spPr/>
      <dgm:t>
        <a:bodyPr/>
        <a:lstStyle/>
        <a:p>
          <a:r>
            <a:rPr lang="en-US" dirty="0"/>
            <a:t>63 associate Fellows</a:t>
          </a:r>
        </a:p>
      </dgm:t>
    </dgm:pt>
    <dgm:pt modelId="{5CB2760F-50F3-4899-883E-1B255DE38F81}" type="parTrans" cxnId="{7DD54F3B-99F9-4CC4-AC14-34EA54EF34BA}">
      <dgm:prSet/>
      <dgm:spPr/>
      <dgm:t>
        <a:bodyPr/>
        <a:lstStyle/>
        <a:p>
          <a:endParaRPr lang="en-US"/>
        </a:p>
      </dgm:t>
    </dgm:pt>
    <dgm:pt modelId="{F8AC0D5E-42D3-43D0-8FFD-4264FFC4C3A7}" type="sibTrans" cxnId="{7DD54F3B-99F9-4CC4-AC14-34EA54EF34BA}">
      <dgm:prSet/>
      <dgm:spPr/>
      <dgm:t>
        <a:bodyPr/>
        <a:lstStyle/>
        <a:p>
          <a:endParaRPr lang="en-US" dirty="0"/>
        </a:p>
      </dgm:t>
    </dgm:pt>
    <dgm:pt modelId="{9653F19E-64D2-4C00-AD4B-E188434F497D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2800" dirty="0"/>
            <a:t>239 Fellows</a:t>
          </a:r>
        </a:p>
      </dgm:t>
    </dgm:pt>
    <dgm:pt modelId="{C446D8A7-DDA1-444A-AFE0-ED2AF308FC08}" type="parTrans" cxnId="{E922A8BE-96B3-4BEC-A096-AF3FD8A5F485}">
      <dgm:prSet/>
      <dgm:spPr/>
      <dgm:t>
        <a:bodyPr/>
        <a:lstStyle/>
        <a:p>
          <a:endParaRPr lang="en-US"/>
        </a:p>
      </dgm:t>
    </dgm:pt>
    <dgm:pt modelId="{25468CAD-35C6-4B00-9760-6635DF561D83}" type="sibTrans" cxnId="{E922A8BE-96B3-4BEC-A096-AF3FD8A5F485}">
      <dgm:prSet/>
      <dgm:spPr/>
      <dgm:t>
        <a:bodyPr/>
        <a:lstStyle/>
        <a:p>
          <a:endParaRPr lang="en-US"/>
        </a:p>
      </dgm:t>
    </dgm:pt>
    <dgm:pt modelId="{0FEA8A20-F0EE-452E-8B4F-8EF56B251E9D}">
      <dgm:prSet phldrT="[Text]"/>
      <dgm:spPr/>
      <dgm:t>
        <a:bodyPr/>
        <a:lstStyle/>
        <a:p>
          <a:r>
            <a:rPr lang="en-US" dirty="0"/>
            <a:t>1 honorary Fellow</a:t>
          </a:r>
        </a:p>
      </dgm:t>
    </dgm:pt>
    <dgm:pt modelId="{CA80D626-E4CE-4BBA-B091-063FF2534FEE}" type="parTrans" cxnId="{715DA53A-2C21-45A3-AF42-9838B30731F6}">
      <dgm:prSet/>
      <dgm:spPr/>
      <dgm:t>
        <a:bodyPr/>
        <a:lstStyle/>
        <a:p>
          <a:endParaRPr lang="en-US"/>
        </a:p>
      </dgm:t>
    </dgm:pt>
    <dgm:pt modelId="{D917A5B0-81A9-4263-92C1-AC47CFE90766}" type="sibTrans" cxnId="{715DA53A-2C21-45A3-AF42-9838B30731F6}">
      <dgm:prSet/>
      <dgm:spPr/>
      <dgm:t>
        <a:bodyPr/>
        <a:lstStyle/>
        <a:p>
          <a:endParaRPr lang="en-US" dirty="0"/>
        </a:p>
      </dgm:t>
    </dgm:pt>
    <dgm:pt modelId="{C6D1D107-58AE-4C87-BDBB-A2A2A8D1F3CC}" type="pres">
      <dgm:prSet presAssocID="{BEF62266-150E-4803-A3EA-0B7EE72780E5}" presName="linearFlow" presStyleCnt="0">
        <dgm:presLayoutVars>
          <dgm:dir/>
          <dgm:resizeHandles val="exact"/>
        </dgm:presLayoutVars>
      </dgm:prSet>
      <dgm:spPr/>
    </dgm:pt>
    <dgm:pt modelId="{2DCA3D48-FBEE-4C8B-8FBD-3893562D8AB0}" type="pres">
      <dgm:prSet presAssocID="{BBE640A9-D4C0-4EB8-A7D3-BDD2399A3812}" presName="node" presStyleLbl="node1" presStyleIdx="0" presStyleCnt="4">
        <dgm:presLayoutVars>
          <dgm:bulletEnabled val="1"/>
        </dgm:presLayoutVars>
      </dgm:prSet>
      <dgm:spPr>
        <a:prstGeom prst="flowChartProcess">
          <a:avLst/>
        </a:prstGeom>
      </dgm:spPr>
    </dgm:pt>
    <dgm:pt modelId="{7F57E669-D165-422E-B612-F826C91A7644}" type="pres">
      <dgm:prSet presAssocID="{EA4DA39F-0008-4EBF-9D07-BF7551A39BE5}" presName="spacerL" presStyleCnt="0"/>
      <dgm:spPr/>
    </dgm:pt>
    <dgm:pt modelId="{8D0D82B5-711E-42BE-9D05-B7B0F54CAC5A}" type="pres">
      <dgm:prSet presAssocID="{EA4DA39F-0008-4EBF-9D07-BF7551A39BE5}" presName="sibTrans" presStyleLbl="sibTrans2D1" presStyleIdx="0" presStyleCnt="3"/>
      <dgm:spPr/>
    </dgm:pt>
    <dgm:pt modelId="{E9A01C54-2AE6-4D90-A787-60CB8091D4D6}" type="pres">
      <dgm:prSet presAssocID="{EA4DA39F-0008-4EBF-9D07-BF7551A39BE5}" presName="spacerR" presStyleCnt="0"/>
      <dgm:spPr/>
    </dgm:pt>
    <dgm:pt modelId="{CEFBA642-C60C-4814-9F1E-E9C20EC8A459}" type="pres">
      <dgm:prSet presAssocID="{3194B344-45FF-4027-8F45-B91CA23035EF}" presName="node" presStyleLbl="node1" presStyleIdx="1" presStyleCnt="4">
        <dgm:presLayoutVars>
          <dgm:bulletEnabled val="1"/>
        </dgm:presLayoutVars>
      </dgm:prSet>
      <dgm:spPr>
        <a:prstGeom prst="flowChartProcess">
          <a:avLst/>
        </a:prstGeom>
      </dgm:spPr>
    </dgm:pt>
    <dgm:pt modelId="{6AD4D72C-F4BB-49E5-ABEA-2FFA21E14660}" type="pres">
      <dgm:prSet presAssocID="{F8AC0D5E-42D3-43D0-8FFD-4264FFC4C3A7}" presName="spacerL" presStyleCnt="0"/>
      <dgm:spPr/>
    </dgm:pt>
    <dgm:pt modelId="{DA0CB7AD-8AD0-4A8B-A3A5-D252F72148D8}" type="pres">
      <dgm:prSet presAssocID="{F8AC0D5E-42D3-43D0-8FFD-4264FFC4C3A7}" presName="sibTrans" presStyleLbl="sibTrans2D1" presStyleIdx="1" presStyleCnt="3"/>
      <dgm:spPr/>
    </dgm:pt>
    <dgm:pt modelId="{B514046C-1F97-4E4B-9D53-1C77B8CB8B78}" type="pres">
      <dgm:prSet presAssocID="{F8AC0D5E-42D3-43D0-8FFD-4264FFC4C3A7}" presName="spacerR" presStyleCnt="0"/>
      <dgm:spPr/>
    </dgm:pt>
    <dgm:pt modelId="{7B0B3C7D-AFA6-4A4C-8807-C7A66D00E0C4}" type="pres">
      <dgm:prSet presAssocID="{0FEA8A20-F0EE-452E-8B4F-8EF56B251E9D}" presName="node" presStyleLbl="node1" presStyleIdx="2" presStyleCnt="4">
        <dgm:presLayoutVars>
          <dgm:bulletEnabled val="1"/>
        </dgm:presLayoutVars>
      </dgm:prSet>
      <dgm:spPr>
        <a:prstGeom prst="flowChartProcess">
          <a:avLst/>
        </a:prstGeom>
      </dgm:spPr>
    </dgm:pt>
    <dgm:pt modelId="{0CABDF96-3A51-4B12-B7ED-950DA46831B5}" type="pres">
      <dgm:prSet presAssocID="{D917A5B0-81A9-4263-92C1-AC47CFE90766}" presName="spacerL" presStyleCnt="0"/>
      <dgm:spPr/>
    </dgm:pt>
    <dgm:pt modelId="{5BED249E-AAF9-45E0-B47E-631CE5CE9ED9}" type="pres">
      <dgm:prSet presAssocID="{D917A5B0-81A9-4263-92C1-AC47CFE90766}" presName="sibTrans" presStyleLbl="sibTrans2D1" presStyleIdx="2" presStyleCnt="3"/>
      <dgm:spPr/>
    </dgm:pt>
    <dgm:pt modelId="{8F7EE0E2-AB34-44C7-8DE4-B8D39AC7673E}" type="pres">
      <dgm:prSet presAssocID="{D917A5B0-81A9-4263-92C1-AC47CFE90766}" presName="spacerR" presStyleCnt="0"/>
      <dgm:spPr/>
    </dgm:pt>
    <dgm:pt modelId="{EC81DC6D-8844-4A58-AAF0-7B9D8B0ACFDE}" type="pres">
      <dgm:prSet presAssocID="{9653F19E-64D2-4C00-AD4B-E188434F497D}" presName="node" presStyleLbl="node1" presStyleIdx="3" presStyleCnt="4" custScaleX="137253" custScaleY="97550">
        <dgm:presLayoutVars>
          <dgm:bulletEnabled val="1"/>
        </dgm:presLayoutVars>
      </dgm:prSet>
      <dgm:spPr>
        <a:prstGeom prst="flowChartProcess">
          <a:avLst/>
        </a:prstGeom>
      </dgm:spPr>
    </dgm:pt>
  </dgm:ptLst>
  <dgm:cxnLst>
    <dgm:cxn modelId="{70C61914-F8E8-470D-A020-284BD805114C}" type="presOf" srcId="{9653F19E-64D2-4C00-AD4B-E188434F497D}" destId="{EC81DC6D-8844-4A58-AAF0-7B9D8B0ACFDE}" srcOrd="0" destOrd="0" presId="urn:microsoft.com/office/officeart/2005/8/layout/equation1"/>
    <dgm:cxn modelId="{8EAF0825-7E97-4FD1-8FE9-BDE2FE55B0C9}" type="presOf" srcId="{0FEA8A20-F0EE-452E-8B4F-8EF56B251E9D}" destId="{7B0B3C7D-AFA6-4A4C-8807-C7A66D00E0C4}" srcOrd="0" destOrd="0" presId="urn:microsoft.com/office/officeart/2005/8/layout/equation1"/>
    <dgm:cxn modelId="{2E750836-F557-4260-A31B-4CA5262A499F}" type="presOf" srcId="{3194B344-45FF-4027-8F45-B91CA23035EF}" destId="{CEFBA642-C60C-4814-9F1E-E9C20EC8A459}" srcOrd="0" destOrd="0" presId="urn:microsoft.com/office/officeart/2005/8/layout/equation1"/>
    <dgm:cxn modelId="{715DA53A-2C21-45A3-AF42-9838B30731F6}" srcId="{BEF62266-150E-4803-A3EA-0B7EE72780E5}" destId="{0FEA8A20-F0EE-452E-8B4F-8EF56B251E9D}" srcOrd="2" destOrd="0" parTransId="{CA80D626-E4CE-4BBA-B091-063FF2534FEE}" sibTransId="{D917A5B0-81A9-4263-92C1-AC47CFE90766}"/>
    <dgm:cxn modelId="{7DD54F3B-99F9-4CC4-AC14-34EA54EF34BA}" srcId="{BEF62266-150E-4803-A3EA-0B7EE72780E5}" destId="{3194B344-45FF-4027-8F45-B91CA23035EF}" srcOrd="1" destOrd="0" parTransId="{5CB2760F-50F3-4899-883E-1B255DE38F81}" sibTransId="{F8AC0D5E-42D3-43D0-8FFD-4264FFC4C3A7}"/>
    <dgm:cxn modelId="{C804B47F-D8B8-4A66-BC20-65735B9084E7}" type="presOf" srcId="{BBE640A9-D4C0-4EB8-A7D3-BDD2399A3812}" destId="{2DCA3D48-FBEE-4C8B-8FBD-3893562D8AB0}" srcOrd="0" destOrd="0" presId="urn:microsoft.com/office/officeart/2005/8/layout/equation1"/>
    <dgm:cxn modelId="{7FBAAF8E-D4F6-464F-8A29-A966AC6A8E51}" srcId="{BEF62266-150E-4803-A3EA-0B7EE72780E5}" destId="{BBE640A9-D4C0-4EB8-A7D3-BDD2399A3812}" srcOrd="0" destOrd="0" parTransId="{1FA540D5-B1A5-4906-A3F9-82578D6F40BE}" sibTransId="{EA4DA39F-0008-4EBF-9D07-BF7551A39BE5}"/>
    <dgm:cxn modelId="{F19CCC94-7D38-46C3-9A5F-CFD25128202E}" type="presOf" srcId="{EA4DA39F-0008-4EBF-9D07-BF7551A39BE5}" destId="{8D0D82B5-711E-42BE-9D05-B7B0F54CAC5A}" srcOrd="0" destOrd="0" presId="urn:microsoft.com/office/officeart/2005/8/layout/equation1"/>
    <dgm:cxn modelId="{C23E759A-CEFB-4FF2-9DBB-EE25408AEA51}" type="presOf" srcId="{D917A5B0-81A9-4263-92C1-AC47CFE90766}" destId="{5BED249E-AAF9-45E0-B47E-631CE5CE9ED9}" srcOrd="0" destOrd="0" presId="urn:microsoft.com/office/officeart/2005/8/layout/equation1"/>
    <dgm:cxn modelId="{E922A8BE-96B3-4BEC-A096-AF3FD8A5F485}" srcId="{BEF62266-150E-4803-A3EA-0B7EE72780E5}" destId="{9653F19E-64D2-4C00-AD4B-E188434F497D}" srcOrd="3" destOrd="0" parTransId="{C446D8A7-DDA1-444A-AFE0-ED2AF308FC08}" sibTransId="{25468CAD-35C6-4B00-9760-6635DF561D83}"/>
    <dgm:cxn modelId="{E5FB8EF1-C3A6-411B-B33B-13FCEBABC4BB}" type="presOf" srcId="{BEF62266-150E-4803-A3EA-0B7EE72780E5}" destId="{C6D1D107-58AE-4C87-BDBB-A2A2A8D1F3CC}" srcOrd="0" destOrd="0" presId="urn:microsoft.com/office/officeart/2005/8/layout/equation1"/>
    <dgm:cxn modelId="{2E15A5FD-49DA-4ECE-8720-3424F9FB57DA}" type="presOf" srcId="{F8AC0D5E-42D3-43D0-8FFD-4264FFC4C3A7}" destId="{DA0CB7AD-8AD0-4A8B-A3A5-D252F72148D8}" srcOrd="0" destOrd="0" presId="urn:microsoft.com/office/officeart/2005/8/layout/equation1"/>
    <dgm:cxn modelId="{1371D094-4FFB-438A-9EC3-7C3877EE487E}" type="presParOf" srcId="{C6D1D107-58AE-4C87-BDBB-A2A2A8D1F3CC}" destId="{2DCA3D48-FBEE-4C8B-8FBD-3893562D8AB0}" srcOrd="0" destOrd="0" presId="urn:microsoft.com/office/officeart/2005/8/layout/equation1"/>
    <dgm:cxn modelId="{D1BA504C-C6D1-4113-9973-FFF2A3328D99}" type="presParOf" srcId="{C6D1D107-58AE-4C87-BDBB-A2A2A8D1F3CC}" destId="{7F57E669-D165-422E-B612-F826C91A7644}" srcOrd="1" destOrd="0" presId="urn:microsoft.com/office/officeart/2005/8/layout/equation1"/>
    <dgm:cxn modelId="{CC12E0D9-F053-48FB-B288-876D63B53618}" type="presParOf" srcId="{C6D1D107-58AE-4C87-BDBB-A2A2A8D1F3CC}" destId="{8D0D82B5-711E-42BE-9D05-B7B0F54CAC5A}" srcOrd="2" destOrd="0" presId="urn:microsoft.com/office/officeart/2005/8/layout/equation1"/>
    <dgm:cxn modelId="{9F70E082-5012-47FA-BAC4-B960294F01C4}" type="presParOf" srcId="{C6D1D107-58AE-4C87-BDBB-A2A2A8D1F3CC}" destId="{E9A01C54-2AE6-4D90-A787-60CB8091D4D6}" srcOrd="3" destOrd="0" presId="urn:microsoft.com/office/officeart/2005/8/layout/equation1"/>
    <dgm:cxn modelId="{A04925EB-AB33-4EDB-85B0-0C1B45FCD384}" type="presParOf" srcId="{C6D1D107-58AE-4C87-BDBB-A2A2A8D1F3CC}" destId="{CEFBA642-C60C-4814-9F1E-E9C20EC8A459}" srcOrd="4" destOrd="0" presId="urn:microsoft.com/office/officeart/2005/8/layout/equation1"/>
    <dgm:cxn modelId="{B8B0AEE1-0445-4E47-BADD-8F9CC47861CC}" type="presParOf" srcId="{C6D1D107-58AE-4C87-BDBB-A2A2A8D1F3CC}" destId="{6AD4D72C-F4BB-49E5-ABEA-2FFA21E14660}" srcOrd="5" destOrd="0" presId="urn:microsoft.com/office/officeart/2005/8/layout/equation1"/>
    <dgm:cxn modelId="{90D020BE-0C5F-4046-A3E9-376D719CE522}" type="presParOf" srcId="{C6D1D107-58AE-4C87-BDBB-A2A2A8D1F3CC}" destId="{DA0CB7AD-8AD0-4A8B-A3A5-D252F72148D8}" srcOrd="6" destOrd="0" presId="urn:microsoft.com/office/officeart/2005/8/layout/equation1"/>
    <dgm:cxn modelId="{1E93C0BB-8C4D-440A-89D0-275C6309FFE3}" type="presParOf" srcId="{C6D1D107-58AE-4C87-BDBB-A2A2A8D1F3CC}" destId="{B514046C-1F97-4E4B-9D53-1C77B8CB8B78}" srcOrd="7" destOrd="0" presId="urn:microsoft.com/office/officeart/2005/8/layout/equation1"/>
    <dgm:cxn modelId="{A4A88821-88AF-4108-ACBA-7D8137C52EFC}" type="presParOf" srcId="{C6D1D107-58AE-4C87-BDBB-A2A2A8D1F3CC}" destId="{7B0B3C7D-AFA6-4A4C-8807-C7A66D00E0C4}" srcOrd="8" destOrd="0" presId="urn:microsoft.com/office/officeart/2005/8/layout/equation1"/>
    <dgm:cxn modelId="{2DFA1FA0-20F6-4188-A2DA-3BE18192C513}" type="presParOf" srcId="{C6D1D107-58AE-4C87-BDBB-A2A2A8D1F3CC}" destId="{0CABDF96-3A51-4B12-B7ED-950DA46831B5}" srcOrd="9" destOrd="0" presId="urn:microsoft.com/office/officeart/2005/8/layout/equation1"/>
    <dgm:cxn modelId="{1C719B6D-3941-4219-820E-15A7819BD0AF}" type="presParOf" srcId="{C6D1D107-58AE-4C87-BDBB-A2A2A8D1F3CC}" destId="{5BED249E-AAF9-45E0-B47E-631CE5CE9ED9}" srcOrd="10" destOrd="0" presId="urn:microsoft.com/office/officeart/2005/8/layout/equation1"/>
    <dgm:cxn modelId="{27DC27C9-D186-47DC-BFFC-5CA65F763D91}" type="presParOf" srcId="{C6D1D107-58AE-4C87-BDBB-A2A2A8D1F3CC}" destId="{8F7EE0E2-AB34-44C7-8DE4-B8D39AC7673E}" srcOrd="11" destOrd="0" presId="urn:microsoft.com/office/officeart/2005/8/layout/equation1"/>
    <dgm:cxn modelId="{02168A2C-F80D-4B3B-9F01-3934778DA0AF}" type="presParOf" srcId="{C6D1D107-58AE-4C87-BDBB-A2A2A8D1F3CC}" destId="{EC81DC6D-8844-4A58-AAF0-7B9D8B0ACFDE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2FD51-7E65-42FC-8C78-7CFF484155D1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</dgm:pt>
    <dgm:pt modelId="{DC10FAFC-1B55-43A2-B3D0-770E21BF6988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n-US" sz="1600" b="1" dirty="0"/>
            <a:t>Agriculture</a:t>
          </a:r>
        </a:p>
      </dgm:t>
    </dgm:pt>
    <dgm:pt modelId="{BC80272F-7587-480C-A08C-B057A932655D}" type="parTrans" cxnId="{ECB8240A-3A69-4EBE-8578-E7287B65F876}">
      <dgm:prSet/>
      <dgm:spPr/>
      <dgm:t>
        <a:bodyPr/>
        <a:lstStyle/>
        <a:p>
          <a:pPr algn="ctr"/>
          <a:endParaRPr lang="en-US" sz="2000"/>
        </a:p>
      </dgm:t>
    </dgm:pt>
    <dgm:pt modelId="{271CEE48-5E96-40E5-9715-B6A196CBAAE2}" type="sibTrans" cxnId="{ECB8240A-3A69-4EBE-8578-E7287B65F876}">
      <dgm:prSet/>
      <dgm:spPr/>
      <dgm:t>
        <a:bodyPr/>
        <a:lstStyle/>
        <a:p>
          <a:pPr algn="ctr"/>
          <a:endParaRPr lang="en-US" sz="2000"/>
        </a:p>
      </dgm:t>
    </dgm:pt>
    <dgm:pt modelId="{7AEEC207-ECEC-4A0C-A1CF-B31C037D9C1B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1400" dirty="0"/>
            <a:t>Engineering &amp; Technology</a:t>
          </a:r>
        </a:p>
      </dgm:t>
    </dgm:pt>
    <dgm:pt modelId="{97380A83-71AD-488F-BC07-3189A35AA98D}" type="parTrans" cxnId="{D3DA1CF3-F245-4792-8A63-2314120B8D98}">
      <dgm:prSet/>
      <dgm:spPr/>
      <dgm:t>
        <a:bodyPr/>
        <a:lstStyle/>
        <a:p>
          <a:pPr algn="ctr"/>
          <a:endParaRPr lang="en-US" sz="2000"/>
        </a:p>
      </dgm:t>
    </dgm:pt>
    <dgm:pt modelId="{41872A05-4384-40FB-920A-8B57E3D04AA7}" type="sibTrans" cxnId="{D3DA1CF3-F245-4792-8A63-2314120B8D98}">
      <dgm:prSet/>
      <dgm:spPr/>
      <dgm:t>
        <a:bodyPr/>
        <a:lstStyle/>
        <a:p>
          <a:pPr algn="ctr"/>
          <a:endParaRPr lang="en-US" sz="2000"/>
        </a:p>
      </dgm:t>
    </dgm:pt>
    <dgm:pt modelId="{551407CE-3CDD-43E1-8E05-7E3F9F2AF8D2}">
      <dgm:prSet phldrT="[Text]" custT="1"/>
      <dgm:spPr/>
      <dgm:t>
        <a:bodyPr/>
        <a:lstStyle/>
        <a:p>
          <a:pPr algn="ctr"/>
          <a:r>
            <a:rPr lang="en-US" sz="1800" dirty="0"/>
            <a:t>Fine Arts</a:t>
          </a:r>
        </a:p>
      </dgm:t>
    </dgm:pt>
    <dgm:pt modelId="{653F7199-5643-4180-B61E-136DF7F4DA88}" type="parTrans" cxnId="{A104CF02-69F5-4034-94A2-D08CE243D005}">
      <dgm:prSet/>
      <dgm:spPr/>
      <dgm:t>
        <a:bodyPr/>
        <a:lstStyle/>
        <a:p>
          <a:pPr algn="ctr"/>
          <a:endParaRPr lang="en-US" sz="2000"/>
        </a:p>
      </dgm:t>
    </dgm:pt>
    <dgm:pt modelId="{6C0D785C-2815-47AD-B863-1E1FA2497C2A}" type="sibTrans" cxnId="{A104CF02-69F5-4034-94A2-D08CE243D005}">
      <dgm:prSet/>
      <dgm:spPr/>
      <dgm:t>
        <a:bodyPr/>
        <a:lstStyle/>
        <a:p>
          <a:pPr algn="ctr"/>
          <a:endParaRPr lang="en-US" sz="2000"/>
        </a:p>
      </dgm:t>
    </dgm:pt>
    <dgm:pt modelId="{CA642FD6-E57C-4473-855D-E61CDE106F48}">
      <dgm:prSet custT="1"/>
      <dgm:spPr/>
      <dgm:t>
        <a:bodyPr/>
        <a:lstStyle/>
        <a:p>
          <a:pPr algn="ctr"/>
          <a:r>
            <a:rPr lang="en-US" sz="1800" dirty="0"/>
            <a:t>Health</a:t>
          </a:r>
        </a:p>
      </dgm:t>
    </dgm:pt>
    <dgm:pt modelId="{C5E776FA-5ADF-491C-B5D3-CF0569B3CB39}" type="parTrans" cxnId="{B07DA08E-8A22-4E0D-A2DC-A4995B2B9B88}">
      <dgm:prSet/>
      <dgm:spPr/>
      <dgm:t>
        <a:bodyPr/>
        <a:lstStyle/>
        <a:p>
          <a:pPr algn="ctr"/>
          <a:endParaRPr lang="en-US" sz="2000"/>
        </a:p>
      </dgm:t>
    </dgm:pt>
    <dgm:pt modelId="{8E39087B-FBEC-4847-94BC-3A18FF1C9E81}" type="sibTrans" cxnId="{B07DA08E-8A22-4E0D-A2DC-A4995B2B9B88}">
      <dgm:prSet/>
      <dgm:spPr/>
      <dgm:t>
        <a:bodyPr/>
        <a:lstStyle/>
        <a:p>
          <a:pPr algn="ctr"/>
          <a:endParaRPr lang="en-US" sz="2000"/>
        </a:p>
      </dgm:t>
    </dgm:pt>
    <dgm:pt modelId="{C4863EBC-255A-4271-8428-17746BEABCB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-US" sz="1800" dirty="0"/>
            <a:t>Natural Science</a:t>
          </a:r>
        </a:p>
      </dgm:t>
    </dgm:pt>
    <dgm:pt modelId="{FACA222B-CF97-4B2B-8830-06BF4612B3F2}" type="parTrans" cxnId="{A744AA0F-5470-4084-8C85-E5299A4934B6}">
      <dgm:prSet/>
      <dgm:spPr/>
      <dgm:t>
        <a:bodyPr/>
        <a:lstStyle/>
        <a:p>
          <a:pPr algn="ctr"/>
          <a:endParaRPr lang="en-US" sz="2000"/>
        </a:p>
      </dgm:t>
    </dgm:pt>
    <dgm:pt modelId="{C904A77B-7B10-4C58-B1DD-9EE30D092C71}" type="sibTrans" cxnId="{A744AA0F-5470-4084-8C85-E5299A4934B6}">
      <dgm:prSet/>
      <dgm:spPr/>
      <dgm:t>
        <a:bodyPr/>
        <a:lstStyle/>
        <a:p>
          <a:pPr algn="ctr"/>
          <a:endParaRPr lang="en-US" sz="2000"/>
        </a:p>
      </dgm:t>
    </dgm:pt>
    <dgm:pt modelId="{23594194-4E00-403E-B4C6-2A63E189093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sz="1600" dirty="0"/>
            <a:t>Social Science and Humanities</a:t>
          </a:r>
        </a:p>
      </dgm:t>
    </dgm:pt>
    <dgm:pt modelId="{37E69D9C-1D3D-4592-A887-7AFFD8519BAB}" type="parTrans" cxnId="{B0FF48A7-F015-48FF-AE42-567689AF9D5B}">
      <dgm:prSet/>
      <dgm:spPr/>
      <dgm:t>
        <a:bodyPr/>
        <a:lstStyle/>
        <a:p>
          <a:pPr algn="ctr"/>
          <a:endParaRPr lang="en-US" sz="2000"/>
        </a:p>
      </dgm:t>
    </dgm:pt>
    <dgm:pt modelId="{AEE2D35E-56AA-4956-B1AF-AC655A08D2C7}" type="sibTrans" cxnId="{B0FF48A7-F015-48FF-AE42-567689AF9D5B}">
      <dgm:prSet/>
      <dgm:spPr/>
      <dgm:t>
        <a:bodyPr/>
        <a:lstStyle/>
        <a:p>
          <a:pPr algn="ctr"/>
          <a:endParaRPr lang="en-US" sz="2000"/>
        </a:p>
      </dgm:t>
    </dgm:pt>
    <dgm:pt modelId="{F42FE26C-142D-4348-9E2A-AA65885FC94C}" type="pres">
      <dgm:prSet presAssocID="{57F2FD51-7E65-42FC-8C78-7CFF484155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476667-844D-41BD-A003-6E3A2767C67C}" type="pres">
      <dgm:prSet presAssocID="{DC10FAFC-1B55-43A2-B3D0-770E21BF6988}" presName="root" presStyleCnt="0"/>
      <dgm:spPr/>
    </dgm:pt>
    <dgm:pt modelId="{98AD83B9-273F-49F0-ADBC-3DE017F63ECF}" type="pres">
      <dgm:prSet presAssocID="{DC10FAFC-1B55-43A2-B3D0-770E21BF6988}" presName="rootComposite" presStyleCnt="0"/>
      <dgm:spPr/>
    </dgm:pt>
    <dgm:pt modelId="{7D671261-D513-4835-A776-AC970B42E458}" type="pres">
      <dgm:prSet presAssocID="{DC10FAFC-1B55-43A2-B3D0-770E21BF6988}" presName="rootText" presStyleLbl="node1" presStyleIdx="0" presStyleCnt="6" custScaleX="132034" custScaleY="157230"/>
      <dgm:spPr/>
    </dgm:pt>
    <dgm:pt modelId="{13C3F53F-6CB2-4DDD-96AD-B3D863CF4B93}" type="pres">
      <dgm:prSet presAssocID="{DC10FAFC-1B55-43A2-B3D0-770E21BF6988}" presName="rootConnector" presStyleLbl="node1" presStyleIdx="0" presStyleCnt="6"/>
      <dgm:spPr/>
    </dgm:pt>
    <dgm:pt modelId="{2934861A-DBEC-4C05-9AFC-D028CFA06A1B}" type="pres">
      <dgm:prSet presAssocID="{DC10FAFC-1B55-43A2-B3D0-770E21BF6988}" presName="childShape" presStyleCnt="0"/>
      <dgm:spPr/>
    </dgm:pt>
    <dgm:pt modelId="{8F9323C3-BEB2-46E4-9947-EC52419AA52C}" type="pres">
      <dgm:prSet presAssocID="{7AEEC207-ECEC-4A0C-A1CF-B31C037D9C1B}" presName="root" presStyleCnt="0"/>
      <dgm:spPr/>
    </dgm:pt>
    <dgm:pt modelId="{7F57EBAD-2728-4E1F-8A0D-45F207C18803}" type="pres">
      <dgm:prSet presAssocID="{7AEEC207-ECEC-4A0C-A1CF-B31C037D9C1B}" presName="rootComposite" presStyleCnt="0"/>
      <dgm:spPr/>
    </dgm:pt>
    <dgm:pt modelId="{F6B48C21-2BF1-49A0-920D-F08E2DDB7ACF}" type="pres">
      <dgm:prSet presAssocID="{7AEEC207-ECEC-4A0C-A1CF-B31C037D9C1B}" presName="rootText" presStyleLbl="node1" presStyleIdx="1" presStyleCnt="6" custScaleX="119073" custScaleY="146336" custLinFactNeighborX="-4828"/>
      <dgm:spPr/>
    </dgm:pt>
    <dgm:pt modelId="{AFFEB5FD-AE72-4006-82C0-3F1835A14861}" type="pres">
      <dgm:prSet presAssocID="{7AEEC207-ECEC-4A0C-A1CF-B31C037D9C1B}" presName="rootConnector" presStyleLbl="node1" presStyleIdx="1" presStyleCnt="6"/>
      <dgm:spPr/>
    </dgm:pt>
    <dgm:pt modelId="{FEA9FDFE-40E7-45BB-9D72-6BC8AB6E0D5A}" type="pres">
      <dgm:prSet presAssocID="{7AEEC207-ECEC-4A0C-A1CF-B31C037D9C1B}" presName="childShape" presStyleCnt="0"/>
      <dgm:spPr/>
    </dgm:pt>
    <dgm:pt modelId="{0A5D02AD-6886-419D-87F5-91A208E8766B}" type="pres">
      <dgm:prSet presAssocID="{551407CE-3CDD-43E1-8E05-7E3F9F2AF8D2}" presName="root" presStyleCnt="0"/>
      <dgm:spPr/>
    </dgm:pt>
    <dgm:pt modelId="{65A7870D-2E11-45F2-9A23-24F205461985}" type="pres">
      <dgm:prSet presAssocID="{551407CE-3CDD-43E1-8E05-7E3F9F2AF8D2}" presName="rootComposite" presStyleCnt="0"/>
      <dgm:spPr/>
    </dgm:pt>
    <dgm:pt modelId="{C53C4E7D-1E13-43C0-AAF0-C48DACE69E0A}" type="pres">
      <dgm:prSet presAssocID="{551407CE-3CDD-43E1-8E05-7E3F9F2AF8D2}" presName="rootText" presStyleLbl="node1" presStyleIdx="2" presStyleCnt="6" custScaleX="108902" custScaleY="140645" custLinFactNeighborX="-4828"/>
      <dgm:spPr/>
    </dgm:pt>
    <dgm:pt modelId="{25E3F914-9427-4082-AE0A-0C35895AF2D1}" type="pres">
      <dgm:prSet presAssocID="{551407CE-3CDD-43E1-8E05-7E3F9F2AF8D2}" presName="rootConnector" presStyleLbl="node1" presStyleIdx="2" presStyleCnt="6"/>
      <dgm:spPr/>
    </dgm:pt>
    <dgm:pt modelId="{18A36163-589D-42CD-A9A1-01D8F08C0199}" type="pres">
      <dgm:prSet presAssocID="{551407CE-3CDD-43E1-8E05-7E3F9F2AF8D2}" presName="childShape" presStyleCnt="0"/>
      <dgm:spPr/>
    </dgm:pt>
    <dgm:pt modelId="{CA85AEA0-8541-4E94-9680-2F672B00D276}" type="pres">
      <dgm:prSet presAssocID="{CA642FD6-E57C-4473-855D-E61CDE106F48}" presName="root" presStyleCnt="0"/>
      <dgm:spPr/>
    </dgm:pt>
    <dgm:pt modelId="{781EBB41-A99F-4520-B9B8-816ECBCDFBB2}" type="pres">
      <dgm:prSet presAssocID="{CA642FD6-E57C-4473-855D-E61CDE106F48}" presName="rootComposite" presStyleCnt="0"/>
      <dgm:spPr/>
    </dgm:pt>
    <dgm:pt modelId="{C7CD17D9-3A54-49F2-B94A-B934EC9DB304}" type="pres">
      <dgm:prSet presAssocID="{CA642FD6-E57C-4473-855D-E61CDE106F48}" presName="rootText" presStyleLbl="node1" presStyleIdx="3" presStyleCnt="6" custScaleX="110492" custScaleY="140645" custLinFactNeighborX="-4828"/>
      <dgm:spPr/>
    </dgm:pt>
    <dgm:pt modelId="{129731DA-FC6B-4E98-B943-17070BA094C3}" type="pres">
      <dgm:prSet presAssocID="{CA642FD6-E57C-4473-855D-E61CDE106F48}" presName="rootConnector" presStyleLbl="node1" presStyleIdx="3" presStyleCnt="6"/>
      <dgm:spPr/>
    </dgm:pt>
    <dgm:pt modelId="{21BEECC4-531F-4DEA-B593-F7A218A2DBEB}" type="pres">
      <dgm:prSet presAssocID="{CA642FD6-E57C-4473-855D-E61CDE106F48}" presName="childShape" presStyleCnt="0"/>
      <dgm:spPr/>
    </dgm:pt>
    <dgm:pt modelId="{C9D68998-134E-404D-AC32-5E3AD4EE2281}" type="pres">
      <dgm:prSet presAssocID="{C4863EBC-255A-4271-8428-17746BEABCBB}" presName="root" presStyleCnt="0"/>
      <dgm:spPr/>
    </dgm:pt>
    <dgm:pt modelId="{46671F71-BF53-49F2-99FB-E12BB700E4BE}" type="pres">
      <dgm:prSet presAssocID="{C4863EBC-255A-4271-8428-17746BEABCBB}" presName="rootComposite" presStyleCnt="0"/>
      <dgm:spPr/>
    </dgm:pt>
    <dgm:pt modelId="{9C181223-159D-486F-9F89-526FA4F793FE}" type="pres">
      <dgm:prSet presAssocID="{C4863EBC-255A-4271-8428-17746BEABCBB}" presName="rootText" presStyleLbl="node1" presStyleIdx="4" presStyleCnt="6" custScaleX="112337" custScaleY="140645" custLinFactNeighborX="-6035"/>
      <dgm:spPr/>
    </dgm:pt>
    <dgm:pt modelId="{24A02421-33AB-412B-87FC-D6B20B14751F}" type="pres">
      <dgm:prSet presAssocID="{C4863EBC-255A-4271-8428-17746BEABCBB}" presName="rootConnector" presStyleLbl="node1" presStyleIdx="4" presStyleCnt="6"/>
      <dgm:spPr/>
    </dgm:pt>
    <dgm:pt modelId="{C3705F10-AD37-4CF4-9125-007662DF4C4B}" type="pres">
      <dgm:prSet presAssocID="{C4863EBC-255A-4271-8428-17746BEABCBB}" presName="childShape" presStyleCnt="0"/>
      <dgm:spPr/>
    </dgm:pt>
    <dgm:pt modelId="{D8CD7BCE-8FC3-498F-BE6A-841AFB121348}" type="pres">
      <dgm:prSet presAssocID="{23594194-4E00-403E-B4C6-2A63E1890934}" presName="root" presStyleCnt="0"/>
      <dgm:spPr/>
    </dgm:pt>
    <dgm:pt modelId="{30CB9925-1BEB-411F-86B0-7621DAC850C4}" type="pres">
      <dgm:prSet presAssocID="{23594194-4E00-403E-B4C6-2A63E1890934}" presName="rootComposite" presStyleCnt="0"/>
      <dgm:spPr/>
    </dgm:pt>
    <dgm:pt modelId="{FA455899-3387-4F01-A741-C4340794D54B}" type="pres">
      <dgm:prSet presAssocID="{23594194-4E00-403E-B4C6-2A63E1890934}" presName="rootText" presStyleLbl="node1" presStyleIdx="5" presStyleCnt="6" custScaleX="131782" custScaleY="147680" custLinFactNeighborX="-3621"/>
      <dgm:spPr/>
    </dgm:pt>
    <dgm:pt modelId="{5C92C808-79D3-4AA5-A33B-978E4E41169C}" type="pres">
      <dgm:prSet presAssocID="{23594194-4E00-403E-B4C6-2A63E1890934}" presName="rootConnector" presStyleLbl="node1" presStyleIdx="5" presStyleCnt="6"/>
      <dgm:spPr/>
    </dgm:pt>
    <dgm:pt modelId="{A9B8BAFD-F0B4-4A0C-A4E2-27D4785FEE62}" type="pres">
      <dgm:prSet presAssocID="{23594194-4E00-403E-B4C6-2A63E1890934}" presName="childShape" presStyleCnt="0"/>
      <dgm:spPr/>
    </dgm:pt>
  </dgm:ptLst>
  <dgm:cxnLst>
    <dgm:cxn modelId="{04394400-C6E8-4C5C-A941-D57A473C45AF}" type="presOf" srcId="{C4863EBC-255A-4271-8428-17746BEABCBB}" destId="{9C181223-159D-486F-9F89-526FA4F793FE}" srcOrd="0" destOrd="0" presId="urn:microsoft.com/office/officeart/2005/8/layout/hierarchy3"/>
    <dgm:cxn modelId="{A104CF02-69F5-4034-94A2-D08CE243D005}" srcId="{57F2FD51-7E65-42FC-8C78-7CFF484155D1}" destId="{551407CE-3CDD-43E1-8E05-7E3F9F2AF8D2}" srcOrd="2" destOrd="0" parTransId="{653F7199-5643-4180-B61E-136DF7F4DA88}" sibTransId="{6C0D785C-2815-47AD-B863-1E1FA2497C2A}"/>
    <dgm:cxn modelId="{ECB8240A-3A69-4EBE-8578-E7287B65F876}" srcId="{57F2FD51-7E65-42FC-8C78-7CFF484155D1}" destId="{DC10FAFC-1B55-43A2-B3D0-770E21BF6988}" srcOrd="0" destOrd="0" parTransId="{BC80272F-7587-480C-A08C-B057A932655D}" sibTransId="{271CEE48-5E96-40E5-9715-B6A196CBAAE2}"/>
    <dgm:cxn modelId="{2210650C-EADC-44C6-9664-668C269F1531}" type="presOf" srcId="{7AEEC207-ECEC-4A0C-A1CF-B31C037D9C1B}" destId="{AFFEB5FD-AE72-4006-82C0-3F1835A14861}" srcOrd="1" destOrd="0" presId="urn:microsoft.com/office/officeart/2005/8/layout/hierarchy3"/>
    <dgm:cxn modelId="{A744AA0F-5470-4084-8C85-E5299A4934B6}" srcId="{57F2FD51-7E65-42FC-8C78-7CFF484155D1}" destId="{C4863EBC-255A-4271-8428-17746BEABCBB}" srcOrd="4" destOrd="0" parTransId="{FACA222B-CF97-4B2B-8830-06BF4612B3F2}" sibTransId="{C904A77B-7B10-4C58-B1DD-9EE30D092C71}"/>
    <dgm:cxn modelId="{BB076C20-9A64-4519-A323-F28CAD647491}" type="presOf" srcId="{CA642FD6-E57C-4473-855D-E61CDE106F48}" destId="{129731DA-FC6B-4E98-B943-17070BA094C3}" srcOrd="1" destOrd="0" presId="urn:microsoft.com/office/officeart/2005/8/layout/hierarchy3"/>
    <dgm:cxn modelId="{73A84735-31DD-4C0F-8978-213EC06CEBC7}" type="presOf" srcId="{CA642FD6-E57C-4473-855D-E61CDE106F48}" destId="{C7CD17D9-3A54-49F2-B94A-B934EC9DB304}" srcOrd="0" destOrd="0" presId="urn:microsoft.com/office/officeart/2005/8/layout/hierarchy3"/>
    <dgm:cxn modelId="{E09CB65B-BD47-4223-9C66-9177F0548B1B}" type="presOf" srcId="{DC10FAFC-1B55-43A2-B3D0-770E21BF6988}" destId="{13C3F53F-6CB2-4DDD-96AD-B3D863CF4B93}" srcOrd="1" destOrd="0" presId="urn:microsoft.com/office/officeart/2005/8/layout/hierarchy3"/>
    <dgm:cxn modelId="{6919C35E-B667-42B9-BBE9-1783C0452E45}" type="presOf" srcId="{57F2FD51-7E65-42FC-8C78-7CFF484155D1}" destId="{F42FE26C-142D-4348-9E2A-AA65885FC94C}" srcOrd="0" destOrd="0" presId="urn:microsoft.com/office/officeart/2005/8/layout/hierarchy3"/>
    <dgm:cxn modelId="{3420BC42-D48C-4576-A40D-4F0BCB9E1358}" type="presOf" srcId="{DC10FAFC-1B55-43A2-B3D0-770E21BF6988}" destId="{7D671261-D513-4835-A776-AC970B42E458}" srcOrd="0" destOrd="0" presId="urn:microsoft.com/office/officeart/2005/8/layout/hierarchy3"/>
    <dgm:cxn modelId="{0534C462-0DC1-4B48-8923-CEFA16C24422}" type="presOf" srcId="{23594194-4E00-403E-B4C6-2A63E1890934}" destId="{FA455899-3387-4F01-A741-C4340794D54B}" srcOrd="0" destOrd="0" presId="urn:microsoft.com/office/officeart/2005/8/layout/hierarchy3"/>
    <dgm:cxn modelId="{7297906F-DAA4-4594-ABC7-1E2CFDC155E7}" type="presOf" srcId="{7AEEC207-ECEC-4A0C-A1CF-B31C037D9C1B}" destId="{F6B48C21-2BF1-49A0-920D-F08E2DDB7ACF}" srcOrd="0" destOrd="0" presId="urn:microsoft.com/office/officeart/2005/8/layout/hierarchy3"/>
    <dgm:cxn modelId="{D708C583-8BA8-46EA-BFE2-8317C9EDD0D9}" type="presOf" srcId="{551407CE-3CDD-43E1-8E05-7E3F9F2AF8D2}" destId="{25E3F914-9427-4082-AE0A-0C35895AF2D1}" srcOrd="1" destOrd="0" presId="urn:microsoft.com/office/officeart/2005/8/layout/hierarchy3"/>
    <dgm:cxn modelId="{B07DA08E-8A22-4E0D-A2DC-A4995B2B9B88}" srcId="{57F2FD51-7E65-42FC-8C78-7CFF484155D1}" destId="{CA642FD6-E57C-4473-855D-E61CDE106F48}" srcOrd="3" destOrd="0" parTransId="{C5E776FA-5ADF-491C-B5D3-CF0569B3CB39}" sibTransId="{8E39087B-FBEC-4847-94BC-3A18FF1C9E81}"/>
    <dgm:cxn modelId="{93A5DB9A-3F3A-4037-846E-B4499FDDB167}" type="presOf" srcId="{551407CE-3CDD-43E1-8E05-7E3F9F2AF8D2}" destId="{C53C4E7D-1E13-43C0-AAF0-C48DACE69E0A}" srcOrd="0" destOrd="0" presId="urn:microsoft.com/office/officeart/2005/8/layout/hierarchy3"/>
    <dgm:cxn modelId="{B0FF48A7-F015-48FF-AE42-567689AF9D5B}" srcId="{57F2FD51-7E65-42FC-8C78-7CFF484155D1}" destId="{23594194-4E00-403E-B4C6-2A63E1890934}" srcOrd="5" destOrd="0" parTransId="{37E69D9C-1D3D-4592-A887-7AFFD8519BAB}" sibTransId="{AEE2D35E-56AA-4956-B1AF-AC655A08D2C7}"/>
    <dgm:cxn modelId="{CD07D8AE-5F23-45C5-94B7-31B5D33A06DF}" type="presOf" srcId="{23594194-4E00-403E-B4C6-2A63E1890934}" destId="{5C92C808-79D3-4AA5-A33B-978E4E41169C}" srcOrd="1" destOrd="0" presId="urn:microsoft.com/office/officeart/2005/8/layout/hierarchy3"/>
    <dgm:cxn modelId="{EFA6A0BB-DDFC-4204-A6C9-FD96302C89A2}" type="presOf" srcId="{C4863EBC-255A-4271-8428-17746BEABCBB}" destId="{24A02421-33AB-412B-87FC-D6B20B14751F}" srcOrd="1" destOrd="0" presId="urn:microsoft.com/office/officeart/2005/8/layout/hierarchy3"/>
    <dgm:cxn modelId="{D3DA1CF3-F245-4792-8A63-2314120B8D98}" srcId="{57F2FD51-7E65-42FC-8C78-7CFF484155D1}" destId="{7AEEC207-ECEC-4A0C-A1CF-B31C037D9C1B}" srcOrd="1" destOrd="0" parTransId="{97380A83-71AD-488F-BC07-3189A35AA98D}" sibTransId="{41872A05-4384-40FB-920A-8B57E3D04AA7}"/>
    <dgm:cxn modelId="{0EF9F512-15D1-476E-BB37-AC8ED40DB48B}" type="presParOf" srcId="{F42FE26C-142D-4348-9E2A-AA65885FC94C}" destId="{E0476667-844D-41BD-A003-6E3A2767C67C}" srcOrd="0" destOrd="0" presId="urn:microsoft.com/office/officeart/2005/8/layout/hierarchy3"/>
    <dgm:cxn modelId="{D1E4A97C-431A-4E47-81B6-E98051026B7E}" type="presParOf" srcId="{E0476667-844D-41BD-A003-6E3A2767C67C}" destId="{98AD83B9-273F-49F0-ADBC-3DE017F63ECF}" srcOrd="0" destOrd="0" presId="urn:microsoft.com/office/officeart/2005/8/layout/hierarchy3"/>
    <dgm:cxn modelId="{2278E71C-9A0A-4787-B1D7-17146B386BE4}" type="presParOf" srcId="{98AD83B9-273F-49F0-ADBC-3DE017F63ECF}" destId="{7D671261-D513-4835-A776-AC970B42E458}" srcOrd="0" destOrd="0" presId="urn:microsoft.com/office/officeart/2005/8/layout/hierarchy3"/>
    <dgm:cxn modelId="{B9828165-7517-424E-B0D3-8704ED014A26}" type="presParOf" srcId="{98AD83B9-273F-49F0-ADBC-3DE017F63ECF}" destId="{13C3F53F-6CB2-4DDD-96AD-B3D863CF4B93}" srcOrd="1" destOrd="0" presId="urn:microsoft.com/office/officeart/2005/8/layout/hierarchy3"/>
    <dgm:cxn modelId="{0CF278F6-E234-48D0-90AF-ED8C374C4401}" type="presParOf" srcId="{E0476667-844D-41BD-A003-6E3A2767C67C}" destId="{2934861A-DBEC-4C05-9AFC-D028CFA06A1B}" srcOrd="1" destOrd="0" presId="urn:microsoft.com/office/officeart/2005/8/layout/hierarchy3"/>
    <dgm:cxn modelId="{20D19D81-B3FF-4BB2-ABA0-A4AA04F76DEA}" type="presParOf" srcId="{F42FE26C-142D-4348-9E2A-AA65885FC94C}" destId="{8F9323C3-BEB2-46E4-9947-EC52419AA52C}" srcOrd="1" destOrd="0" presId="urn:microsoft.com/office/officeart/2005/8/layout/hierarchy3"/>
    <dgm:cxn modelId="{A3D44E81-DFA4-4969-85C6-D2D625661AA0}" type="presParOf" srcId="{8F9323C3-BEB2-46E4-9947-EC52419AA52C}" destId="{7F57EBAD-2728-4E1F-8A0D-45F207C18803}" srcOrd="0" destOrd="0" presId="urn:microsoft.com/office/officeart/2005/8/layout/hierarchy3"/>
    <dgm:cxn modelId="{BAF6D1CA-0EC7-488E-A76C-2CE59290F551}" type="presParOf" srcId="{7F57EBAD-2728-4E1F-8A0D-45F207C18803}" destId="{F6B48C21-2BF1-49A0-920D-F08E2DDB7ACF}" srcOrd="0" destOrd="0" presId="urn:microsoft.com/office/officeart/2005/8/layout/hierarchy3"/>
    <dgm:cxn modelId="{BE5C4C95-D605-4326-A9CD-B6C1A7BDD5F8}" type="presParOf" srcId="{7F57EBAD-2728-4E1F-8A0D-45F207C18803}" destId="{AFFEB5FD-AE72-4006-82C0-3F1835A14861}" srcOrd="1" destOrd="0" presId="urn:microsoft.com/office/officeart/2005/8/layout/hierarchy3"/>
    <dgm:cxn modelId="{E0752E0B-95B5-4744-B571-A87331D53CDE}" type="presParOf" srcId="{8F9323C3-BEB2-46E4-9947-EC52419AA52C}" destId="{FEA9FDFE-40E7-45BB-9D72-6BC8AB6E0D5A}" srcOrd="1" destOrd="0" presId="urn:microsoft.com/office/officeart/2005/8/layout/hierarchy3"/>
    <dgm:cxn modelId="{0909DEE1-041C-417A-923A-B0960A0FAD03}" type="presParOf" srcId="{F42FE26C-142D-4348-9E2A-AA65885FC94C}" destId="{0A5D02AD-6886-419D-87F5-91A208E8766B}" srcOrd="2" destOrd="0" presId="urn:microsoft.com/office/officeart/2005/8/layout/hierarchy3"/>
    <dgm:cxn modelId="{D08EE494-45DC-4A65-9490-901D281589E9}" type="presParOf" srcId="{0A5D02AD-6886-419D-87F5-91A208E8766B}" destId="{65A7870D-2E11-45F2-9A23-24F205461985}" srcOrd="0" destOrd="0" presId="urn:microsoft.com/office/officeart/2005/8/layout/hierarchy3"/>
    <dgm:cxn modelId="{F9342268-1028-4E9B-8C9A-291FB3DAFE76}" type="presParOf" srcId="{65A7870D-2E11-45F2-9A23-24F205461985}" destId="{C53C4E7D-1E13-43C0-AAF0-C48DACE69E0A}" srcOrd="0" destOrd="0" presId="urn:microsoft.com/office/officeart/2005/8/layout/hierarchy3"/>
    <dgm:cxn modelId="{E00C20AF-2AED-4CD3-9BD1-BC754A348531}" type="presParOf" srcId="{65A7870D-2E11-45F2-9A23-24F205461985}" destId="{25E3F914-9427-4082-AE0A-0C35895AF2D1}" srcOrd="1" destOrd="0" presId="urn:microsoft.com/office/officeart/2005/8/layout/hierarchy3"/>
    <dgm:cxn modelId="{76B2E0E6-FEF6-4815-BC91-F8D1182756FF}" type="presParOf" srcId="{0A5D02AD-6886-419D-87F5-91A208E8766B}" destId="{18A36163-589D-42CD-A9A1-01D8F08C0199}" srcOrd="1" destOrd="0" presId="urn:microsoft.com/office/officeart/2005/8/layout/hierarchy3"/>
    <dgm:cxn modelId="{1BC5685E-651C-46F6-8AA7-5EFAD688992E}" type="presParOf" srcId="{F42FE26C-142D-4348-9E2A-AA65885FC94C}" destId="{CA85AEA0-8541-4E94-9680-2F672B00D276}" srcOrd="3" destOrd="0" presId="urn:microsoft.com/office/officeart/2005/8/layout/hierarchy3"/>
    <dgm:cxn modelId="{90A29DF5-59D2-4013-B2E0-4ED25E54A340}" type="presParOf" srcId="{CA85AEA0-8541-4E94-9680-2F672B00D276}" destId="{781EBB41-A99F-4520-B9B8-816ECBCDFBB2}" srcOrd="0" destOrd="0" presId="urn:microsoft.com/office/officeart/2005/8/layout/hierarchy3"/>
    <dgm:cxn modelId="{5F0FBC97-5785-4BB2-A8D7-E1635EC0BC64}" type="presParOf" srcId="{781EBB41-A99F-4520-B9B8-816ECBCDFBB2}" destId="{C7CD17D9-3A54-49F2-B94A-B934EC9DB304}" srcOrd="0" destOrd="0" presId="urn:microsoft.com/office/officeart/2005/8/layout/hierarchy3"/>
    <dgm:cxn modelId="{1CF5533B-4A29-4696-90EB-25D962351ACF}" type="presParOf" srcId="{781EBB41-A99F-4520-B9B8-816ECBCDFBB2}" destId="{129731DA-FC6B-4E98-B943-17070BA094C3}" srcOrd="1" destOrd="0" presId="urn:microsoft.com/office/officeart/2005/8/layout/hierarchy3"/>
    <dgm:cxn modelId="{2FFB5ACC-B499-4D44-A224-21C494443FCC}" type="presParOf" srcId="{CA85AEA0-8541-4E94-9680-2F672B00D276}" destId="{21BEECC4-531F-4DEA-B593-F7A218A2DBEB}" srcOrd="1" destOrd="0" presId="urn:microsoft.com/office/officeart/2005/8/layout/hierarchy3"/>
    <dgm:cxn modelId="{5F2F2DFF-AAF9-438D-938E-212CB39CB7A1}" type="presParOf" srcId="{F42FE26C-142D-4348-9E2A-AA65885FC94C}" destId="{C9D68998-134E-404D-AC32-5E3AD4EE2281}" srcOrd="4" destOrd="0" presId="urn:microsoft.com/office/officeart/2005/8/layout/hierarchy3"/>
    <dgm:cxn modelId="{65DAE4C4-9970-4CCE-BE93-C9B7C33765BA}" type="presParOf" srcId="{C9D68998-134E-404D-AC32-5E3AD4EE2281}" destId="{46671F71-BF53-49F2-99FB-E12BB700E4BE}" srcOrd="0" destOrd="0" presId="urn:microsoft.com/office/officeart/2005/8/layout/hierarchy3"/>
    <dgm:cxn modelId="{60CC7D0E-0941-44BA-8126-0BBA8A106010}" type="presParOf" srcId="{46671F71-BF53-49F2-99FB-E12BB700E4BE}" destId="{9C181223-159D-486F-9F89-526FA4F793FE}" srcOrd="0" destOrd="0" presId="urn:microsoft.com/office/officeart/2005/8/layout/hierarchy3"/>
    <dgm:cxn modelId="{A0D56BB0-A873-47BF-AF26-FD41A18DEB66}" type="presParOf" srcId="{46671F71-BF53-49F2-99FB-E12BB700E4BE}" destId="{24A02421-33AB-412B-87FC-D6B20B14751F}" srcOrd="1" destOrd="0" presId="urn:microsoft.com/office/officeart/2005/8/layout/hierarchy3"/>
    <dgm:cxn modelId="{16EA6C04-314C-4282-AF79-3A1495C5C014}" type="presParOf" srcId="{C9D68998-134E-404D-AC32-5E3AD4EE2281}" destId="{C3705F10-AD37-4CF4-9125-007662DF4C4B}" srcOrd="1" destOrd="0" presId="urn:microsoft.com/office/officeart/2005/8/layout/hierarchy3"/>
    <dgm:cxn modelId="{524FA9C7-BCEC-434A-9E47-00A5F7931C35}" type="presParOf" srcId="{F42FE26C-142D-4348-9E2A-AA65885FC94C}" destId="{D8CD7BCE-8FC3-498F-BE6A-841AFB121348}" srcOrd="5" destOrd="0" presId="urn:microsoft.com/office/officeart/2005/8/layout/hierarchy3"/>
    <dgm:cxn modelId="{56614A30-72B5-447D-BC5A-AFEFE686A96C}" type="presParOf" srcId="{D8CD7BCE-8FC3-498F-BE6A-841AFB121348}" destId="{30CB9925-1BEB-411F-86B0-7621DAC850C4}" srcOrd="0" destOrd="0" presId="urn:microsoft.com/office/officeart/2005/8/layout/hierarchy3"/>
    <dgm:cxn modelId="{5C539A1C-D3C7-45E6-AC51-1BF261AAF406}" type="presParOf" srcId="{30CB9925-1BEB-411F-86B0-7621DAC850C4}" destId="{FA455899-3387-4F01-A741-C4340794D54B}" srcOrd="0" destOrd="0" presId="urn:microsoft.com/office/officeart/2005/8/layout/hierarchy3"/>
    <dgm:cxn modelId="{8A29C48A-BF27-46F9-9162-F7A78560C266}" type="presParOf" srcId="{30CB9925-1BEB-411F-86B0-7621DAC850C4}" destId="{5C92C808-79D3-4AA5-A33B-978E4E41169C}" srcOrd="1" destOrd="0" presId="urn:microsoft.com/office/officeart/2005/8/layout/hierarchy3"/>
    <dgm:cxn modelId="{C53C61B2-1097-4C48-9993-95DCF7194DB9}" type="presParOf" srcId="{D8CD7BCE-8FC3-498F-BE6A-841AFB121348}" destId="{A9B8BAFD-F0B4-4A0C-A4E2-27D4785FEE6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C62C3-F94D-4780-A2DD-484FDC223345}">
      <dsp:nvSpPr>
        <dsp:cNvPr id="0" name=""/>
        <dsp:cNvSpPr/>
      </dsp:nvSpPr>
      <dsp:spPr>
        <a:xfrm>
          <a:off x="2831043" y="2506914"/>
          <a:ext cx="263906" cy="2264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4527"/>
              </a:lnTo>
              <a:lnTo>
                <a:pt x="263906" y="2264527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5AB33-5E86-4F8F-9953-E4B5E9342BCD}">
      <dsp:nvSpPr>
        <dsp:cNvPr id="0" name=""/>
        <dsp:cNvSpPr/>
      </dsp:nvSpPr>
      <dsp:spPr>
        <a:xfrm>
          <a:off x="2831043" y="2506914"/>
          <a:ext cx="317131" cy="884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542"/>
              </a:lnTo>
              <a:lnTo>
                <a:pt x="317131" y="88454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A6035-B171-4B33-86D8-0D72998CB0EC}">
      <dsp:nvSpPr>
        <dsp:cNvPr id="0" name=""/>
        <dsp:cNvSpPr/>
      </dsp:nvSpPr>
      <dsp:spPr>
        <a:xfrm>
          <a:off x="3631007" y="1042790"/>
          <a:ext cx="91440" cy="4754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423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F6D8D-EF20-49FF-8760-EF9F6E73BACC}">
      <dsp:nvSpPr>
        <dsp:cNvPr id="0" name=""/>
        <dsp:cNvSpPr/>
      </dsp:nvSpPr>
      <dsp:spPr>
        <a:xfrm>
          <a:off x="2675971" y="944"/>
          <a:ext cx="2001511" cy="1041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General Assembly</a:t>
          </a:r>
        </a:p>
      </dsp:txBody>
      <dsp:txXfrm>
        <a:off x="2675971" y="944"/>
        <a:ext cx="2001511" cy="1041845"/>
      </dsp:txXfrm>
    </dsp:sp>
    <dsp:sp modelId="{A365ACB9-6336-4B06-8BAC-8A7D81A64334}">
      <dsp:nvSpPr>
        <dsp:cNvPr id="0" name=""/>
        <dsp:cNvSpPr/>
      </dsp:nvSpPr>
      <dsp:spPr>
        <a:xfrm>
          <a:off x="2619622" y="1518213"/>
          <a:ext cx="2114209" cy="988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Executive Board</a:t>
          </a:r>
        </a:p>
      </dsp:txBody>
      <dsp:txXfrm>
        <a:off x="2619622" y="1518213"/>
        <a:ext cx="2114209" cy="988700"/>
      </dsp:txXfrm>
    </dsp:sp>
    <dsp:sp modelId="{1022B950-3BEE-4BE1-AC5F-BA11ECBE8042}">
      <dsp:nvSpPr>
        <dsp:cNvPr id="0" name=""/>
        <dsp:cNvSpPr/>
      </dsp:nvSpPr>
      <dsp:spPr>
        <a:xfrm>
          <a:off x="3148174" y="2982338"/>
          <a:ext cx="1836426" cy="8182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EAS Secretariat</a:t>
          </a:r>
        </a:p>
      </dsp:txBody>
      <dsp:txXfrm>
        <a:off x="3148174" y="2982338"/>
        <a:ext cx="1836426" cy="818238"/>
      </dsp:txXfrm>
    </dsp:sp>
    <dsp:sp modelId="{411926CE-88DA-467B-99BF-D612E9795467}">
      <dsp:nvSpPr>
        <dsp:cNvPr id="0" name=""/>
        <dsp:cNvSpPr/>
      </dsp:nvSpPr>
      <dsp:spPr>
        <a:xfrm>
          <a:off x="3094949" y="4276944"/>
          <a:ext cx="1887953" cy="9889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Working Groups</a:t>
          </a:r>
        </a:p>
      </dsp:txBody>
      <dsp:txXfrm>
        <a:off x="3094949" y="4276944"/>
        <a:ext cx="1887953" cy="988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A3D48-FBEE-4C8B-8FBD-3893562D8AB0}">
      <dsp:nvSpPr>
        <dsp:cNvPr id="0" name=""/>
        <dsp:cNvSpPr/>
      </dsp:nvSpPr>
      <dsp:spPr>
        <a:xfrm>
          <a:off x="2011809" y="287"/>
          <a:ext cx="999549" cy="999549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175 regular Fellows</a:t>
          </a:r>
        </a:p>
      </dsp:txBody>
      <dsp:txXfrm>
        <a:off x="2011809" y="287"/>
        <a:ext cx="999549" cy="999549"/>
      </dsp:txXfrm>
    </dsp:sp>
    <dsp:sp modelId="{8D0D82B5-711E-42BE-9D05-B7B0F54CAC5A}">
      <dsp:nvSpPr>
        <dsp:cNvPr id="0" name=""/>
        <dsp:cNvSpPr/>
      </dsp:nvSpPr>
      <dsp:spPr>
        <a:xfrm>
          <a:off x="3092522" y="210193"/>
          <a:ext cx="579738" cy="57973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169366" y="431885"/>
        <a:ext cx="426050" cy="136354"/>
      </dsp:txXfrm>
    </dsp:sp>
    <dsp:sp modelId="{CEFBA642-C60C-4814-9F1E-E9C20EC8A459}">
      <dsp:nvSpPr>
        <dsp:cNvPr id="0" name=""/>
        <dsp:cNvSpPr/>
      </dsp:nvSpPr>
      <dsp:spPr>
        <a:xfrm>
          <a:off x="3753424" y="287"/>
          <a:ext cx="999549" cy="999549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63 associate Fellows</a:t>
          </a:r>
        </a:p>
      </dsp:txBody>
      <dsp:txXfrm>
        <a:off x="3753424" y="287"/>
        <a:ext cx="999549" cy="999549"/>
      </dsp:txXfrm>
    </dsp:sp>
    <dsp:sp modelId="{DA0CB7AD-8AD0-4A8B-A3A5-D252F72148D8}">
      <dsp:nvSpPr>
        <dsp:cNvPr id="0" name=""/>
        <dsp:cNvSpPr/>
      </dsp:nvSpPr>
      <dsp:spPr>
        <a:xfrm>
          <a:off x="4834137" y="210193"/>
          <a:ext cx="579738" cy="57973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910981" y="431885"/>
        <a:ext cx="426050" cy="136354"/>
      </dsp:txXfrm>
    </dsp:sp>
    <dsp:sp modelId="{7B0B3C7D-AFA6-4A4C-8807-C7A66D00E0C4}">
      <dsp:nvSpPr>
        <dsp:cNvPr id="0" name=""/>
        <dsp:cNvSpPr/>
      </dsp:nvSpPr>
      <dsp:spPr>
        <a:xfrm>
          <a:off x="5495039" y="287"/>
          <a:ext cx="999549" cy="999549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 honorary Fellow</a:t>
          </a:r>
        </a:p>
      </dsp:txBody>
      <dsp:txXfrm>
        <a:off x="5495039" y="287"/>
        <a:ext cx="999549" cy="999549"/>
      </dsp:txXfrm>
    </dsp:sp>
    <dsp:sp modelId="{5BED249E-AAF9-45E0-B47E-631CE5CE9ED9}">
      <dsp:nvSpPr>
        <dsp:cNvPr id="0" name=""/>
        <dsp:cNvSpPr/>
      </dsp:nvSpPr>
      <dsp:spPr>
        <a:xfrm>
          <a:off x="6575752" y="210193"/>
          <a:ext cx="579738" cy="57973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652596" y="329619"/>
        <a:ext cx="426050" cy="340886"/>
      </dsp:txXfrm>
    </dsp:sp>
    <dsp:sp modelId="{EC81DC6D-8844-4A58-AAF0-7B9D8B0ACFDE}">
      <dsp:nvSpPr>
        <dsp:cNvPr id="0" name=""/>
        <dsp:cNvSpPr/>
      </dsp:nvSpPr>
      <dsp:spPr>
        <a:xfrm>
          <a:off x="7236654" y="12532"/>
          <a:ext cx="1371911" cy="975060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239 Fellows</a:t>
          </a:r>
        </a:p>
      </dsp:txBody>
      <dsp:txXfrm>
        <a:off x="7236654" y="12532"/>
        <a:ext cx="1371911" cy="975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71261-D513-4835-A776-AC970B42E458}">
      <dsp:nvSpPr>
        <dsp:cNvPr id="0" name=""/>
        <dsp:cNvSpPr/>
      </dsp:nvSpPr>
      <dsp:spPr>
        <a:xfrm>
          <a:off x="2716" y="823800"/>
          <a:ext cx="1225765" cy="72983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Agriculture</a:t>
          </a:r>
        </a:p>
      </dsp:txBody>
      <dsp:txXfrm>
        <a:off x="24092" y="845176"/>
        <a:ext cx="1183013" cy="687087"/>
      </dsp:txXfrm>
    </dsp:sp>
    <dsp:sp modelId="{F6B48C21-2BF1-49A0-920D-F08E2DDB7ACF}">
      <dsp:nvSpPr>
        <dsp:cNvPr id="0" name=""/>
        <dsp:cNvSpPr/>
      </dsp:nvSpPr>
      <dsp:spPr>
        <a:xfrm>
          <a:off x="1415752" y="823800"/>
          <a:ext cx="1105439" cy="67927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Engineering &amp; Technology</a:t>
          </a:r>
        </a:p>
      </dsp:txBody>
      <dsp:txXfrm>
        <a:off x="1435647" y="843695"/>
        <a:ext cx="1065649" cy="639480"/>
      </dsp:txXfrm>
    </dsp:sp>
    <dsp:sp modelId="{C53C4E7D-1E13-43C0-AAF0-C48DACE69E0A}">
      <dsp:nvSpPr>
        <dsp:cNvPr id="0" name=""/>
        <dsp:cNvSpPr/>
      </dsp:nvSpPr>
      <dsp:spPr>
        <a:xfrm>
          <a:off x="2753285" y="823800"/>
          <a:ext cx="1011014" cy="652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Fine Arts</a:t>
          </a:r>
        </a:p>
      </dsp:txBody>
      <dsp:txXfrm>
        <a:off x="2772406" y="842921"/>
        <a:ext cx="972772" cy="614611"/>
      </dsp:txXfrm>
    </dsp:sp>
    <dsp:sp modelId="{C7CD17D9-3A54-49F2-B94A-B934EC9DB304}">
      <dsp:nvSpPr>
        <dsp:cNvPr id="0" name=""/>
        <dsp:cNvSpPr/>
      </dsp:nvSpPr>
      <dsp:spPr>
        <a:xfrm>
          <a:off x="3996392" y="823800"/>
          <a:ext cx="1025775" cy="6528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</a:t>
          </a:r>
        </a:p>
      </dsp:txBody>
      <dsp:txXfrm>
        <a:off x="4015513" y="842921"/>
        <a:ext cx="987533" cy="614611"/>
      </dsp:txXfrm>
    </dsp:sp>
    <dsp:sp modelId="{9C181223-159D-486F-9F89-526FA4F793FE}">
      <dsp:nvSpPr>
        <dsp:cNvPr id="0" name=""/>
        <dsp:cNvSpPr/>
      </dsp:nvSpPr>
      <dsp:spPr>
        <a:xfrm>
          <a:off x="5243056" y="823800"/>
          <a:ext cx="1042904" cy="6528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Natural Science</a:t>
          </a:r>
        </a:p>
      </dsp:txBody>
      <dsp:txXfrm>
        <a:off x="5262177" y="842921"/>
        <a:ext cx="1004662" cy="614611"/>
      </dsp:txXfrm>
    </dsp:sp>
    <dsp:sp modelId="{FA455899-3387-4F01-A741-C4340794D54B}">
      <dsp:nvSpPr>
        <dsp:cNvPr id="0" name=""/>
        <dsp:cNvSpPr/>
      </dsp:nvSpPr>
      <dsp:spPr>
        <a:xfrm>
          <a:off x="6540464" y="823800"/>
          <a:ext cx="1223426" cy="68550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Social Science and Humanities</a:t>
          </a:r>
        </a:p>
      </dsp:txBody>
      <dsp:txXfrm>
        <a:off x="6560542" y="843878"/>
        <a:ext cx="1183270" cy="645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30/06/2021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95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9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4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16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0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0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624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6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1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1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1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08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36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7" y="255224"/>
            <a:ext cx="11514667" cy="590305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1424" y="2708920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4800" u="none" cap="all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6F1D2-1824-4063-8FBF-DB7B31070437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3250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38667" y="254000"/>
            <a:ext cx="11514667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A0EB138-0E64-4A51-A49C-DBCDE4881778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41426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80EFFE-020F-4F71-9FA4-72E2BDD52FEA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68120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AAC865-8E3A-4408-8270-E7D89F6D4CC0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4755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94B410-15DA-4770-A384-4EF867F6D4CD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98350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7DA94C4-532E-4579-8EEA-C8C74751FDD4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6863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38667" y="254000"/>
            <a:ext cx="11514667" cy="5905500"/>
          </a:xfrm>
          <a:solidFill>
            <a:srgbClr val="7F7F7F"/>
          </a:solidFill>
        </p:spPr>
        <p:txBody>
          <a:bodyPr anchor="ctr"/>
          <a:lstStyle>
            <a:lvl1pPr algn="ctr"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C01262E-0567-4851-9A8C-E2F846041A0E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TEXT</a:t>
            </a:r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158796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4000" y="1988840"/>
            <a:ext cx="581319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688A083-622F-4626-82C4-BA37D8E51C6D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5979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4000" y="1988840"/>
            <a:ext cx="581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D7432A5-C129-4CCA-B250-1F22C680B856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52627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FDFB29-4FC2-471C-A3EC-96914F781F6D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Presentation Name / Firstname Lastname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4865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y_välikalv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>
            <a:spLocks noGrp="1"/>
          </p:cNvSpPr>
          <p:nvPr>
            <p:ph type="body" idx="13"/>
          </p:nvPr>
        </p:nvSpPr>
        <p:spPr>
          <a:xfrm>
            <a:off x="252016" y="255687"/>
            <a:ext cx="11687969" cy="5817096"/>
          </a:xfrm>
          <a:prstGeom prst="rect">
            <a:avLst/>
          </a:prstGeom>
          <a:solidFill>
            <a:srgbClr val="000000"/>
          </a:solidFill>
          <a:ln w="12700"/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" name="Kuva 2" descr="Kuv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87" y="6234199"/>
            <a:ext cx="1728193" cy="41661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Headline"/>
          <p:cNvSpPr txBox="1">
            <a:spLocks noGrp="1"/>
          </p:cNvSpPr>
          <p:nvPr>
            <p:ph type="body" sz="half" idx="14"/>
          </p:nvPr>
        </p:nvSpPr>
        <p:spPr>
          <a:xfrm>
            <a:off x="889000" y="1289050"/>
            <a:ext cx="10414000" cy="2324100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 anchor="b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9250" b="1" cap="all" spc="-555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Headline</a:t>
            </a:r>
          </a:p>
        </p:txBody>
      </p:sp>
      <p:sp>
        <p:nvSpPr>
          <p:cNvPr id="37" name="Subhead"/>
          <p:cNvSpPr txBox="1">
            <a:spLocks noGrp="1"/>
          </p:cNvSpPr>
          <p:nvPr>
            <p:ph type="body" sz="half" idx="15"/>
          </p:nvPr>
        </p:nvSpPr>
        <p:spPr>
          <a:xfrm>
            <a:off x="889000" y="3593654"/>
            <a:ext cx="10414000" cy="1975297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000" b="1" cap="all" spc="-180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Subhead</a:t>
            </a:r>
          </a:p>
        </p:txBody>
      </p:sp>
      <p:sp>
        <p:nvSpPr>
          <p:cNvPr id="38" name="Shape"/>
          <p:cNvSpPr/>
          <p:nvPr/>
        </p:nvSpPr>
        <p:spPr>
          <a:xfrm>
            <a:off x="381000" y="403517"/>
            <a:ext cx="1963236" cy="184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33"/>
                </a:moveTo>
                <a:cubicBezTo>
                  <a:pt x="20813" y="12504"/>
                  <a:pt x="19098" y="12256"/>
                  <a:pt x="17986" y="11468"/>
                </a:cubicBezTo>
                <a:cubicBezTo>
                  <a:pt x="17476" y="11121"/>
                  <a:pt x="17243" y="10380"/>
                  <a:pt x="17151" y="9785"/>
                </a:cubicBezTo>
                <a:cubicBezTo>
                  <a:pt x="16641" y="9836"/>
                  <a:pt x="15805" y="9836"/>
                  <a:pt x="15388" y="8702"/>
                </a:cubicBezTo>
                <a:cubicBezTo>
                  <a:pt x="15063" y="7858"/>
                  <a:pt x="15203" y="6376"/>
                  <a:pt x="14091" y="5143"/>
                </a:cubicBezTo>
                <a:cubicBezTo>
                  <a:pt x="13119" y="4055"/>
                  <a:pt x="11914" y="3657"/>
                  <a:pt x="10802" y="3756"/>
                </a:cubicBezTo>
                <a:cubicBezTo>
                  <a:pt x="12143" y="4745"/>
                  <a:pt x="11633" y="6179"/>
                  <a:pt x="10613" y="6179"/>
                </a:cubicBezTo>
                <a:cubicBezTo>
                  <a:pt x="9272" y="6179"/>
                  <a:pt x="8854" y="4398"/>
                  <a:pt x="6863" y="4398"/>
                </a:cubicBezTo>
                <a:cubicBezTo>
                  <a:pt x="6397" y="4398"/>
                  <a:pt x="5979" y="4548"/>
                  <a:pt x="5750" y="4745"/>
                </a:cubicBezTo>
                <a:cubicBezTo>
                  <a:pt x="6863" y="4895"/>
                  <a:pt x="7140" y="5880"/>
                  <a:pt x="7509" y="6770"/>
                </a:cubicBezTo>
                <a:cubicBezTo>
                  <a:pt x="7786" y="7515"/>
                  <a:pt x="8296" y="7909"/>
                  <a:pt x="8991" y="8106"/>
                </a:cubicBezTo>
                <a:cubicBezTo>
                  <a:pt x="8854" y="8205"/>
                  <a:pt x="8577" y="8303"/>
                  <a:pt x="8160" y="8303"/>
                </a:cubicBezTo>
                <a:cubicBezTo>
                  <a:pt x="7276" y="8303"/>
                  <a:pt x="6630" y="7811"/>
                  <a:pt x="6027" y="7117"/>
                </a:cubicBezTo>
                <a:cubicBezTo>
                  <a:pt x="5425" y="6475"/>
                  <a:pt x="4823" y="5880"/>
                  <a:pt x="3755" y="5880"/>
                </a:cubicBezTo>
                <a:cubicBezTo>
                  <a:pt x="3245" y="5880"/>
                  <a:pt x="2875" y="6081"/>
                  <a:pt x="2735" y="6179"/>
                </a:cubicBezTo>
                <a:cubicBezTo>
                  <a:pt x="3293" y="6278"/>
                  <a:pt x="4128" y="6625"/>
                  <a:pt x="4128" y="7267"/>
                </a:cubicBezTo>
                <a:cubicBezTo>
                  <a:pt x="4128" y="7858"/>
                  <a:pt x="3570" y="8055"/>
                  <a:pt x="3108" y="7515"/>
                </a:cubicBezTo>
                <a:cubicBezTo>
                  <a:pt x="2598" y="6920"/>
                  <a:pt x="1855" y="6475"/>
                  <a:pt x="976" y="6475"/>
                </a:cubicBezTo>
                <a:cubicBezTo>
                  <a:pt x="558" y="6475"/>
                  <a:pt x="141" y="6625"/>
                  <a:pt x="0" y="6822"/>
                </a:cubicBezTo>
                <a:cubicBezTo>
                  <a:pt x="976" y="6920"/>
                  <a:pt x="1578" y="7614"/>
                  <a:pt x="2180" y="9143"/>
                </a:cubicBezTo>
                <a:cubicBezTo>
                  <a:pt x="2550" y="9982"/>
                  <a:pt x="3060" y="10826"/>
                  <a:pt x="4313" y="10826"/>
                </a:cubicBezTo>
                <a:cubicBezTo>
                  <a:pt x="4867" y="10826"/>
                  <a:pt x="5654" y="10530"/>
                  <a:pt x="6164" y="11023"/>
                </a:cubicBezTo>
                <a:cubicBezTo>
                  <a:pt x="6582" y="11515"/>
                  <a:pt x="6445" y="12110"/>
                  <a:pt x="6674" y="12603"/>
                </a:cubicBezTo>
                <a:cubicBezTo>
                  <a:pt x="6907" y="13198"/>
                  <a:pt x="7465" y="13541"/>
                  <a:pt x="8485" y="13592"/>
                </a:cubicBezTo>
                <a:cubicBezTo>
                  <a:pt x="7650" y="14384"/>
                  <a:pt x="5562" y="13888"/>
                  <a:pt x="4823" y="13100"/>
                </a:cubicBezTo>
                <a:cubicBezTo>
                  <a:pt x="4915" y="15074"/>
                  <a:pt x="6397" y="16855"/>
                  <a:pt x="9316" y="16016"/>
                </a:cubicBezTo>
                <a:cubicBezTo>
                  <a:pt x="9826" y="15866"/>
                  <a:pt x="10200" y="15964"/>
                  <a:pt x="10384" y="16508"/>
                </a:cubicBezTo>
                <a:cubicBezTo>
                  <a:pt x="10661" y="17249"/>
                  <a:pt x="11264" y="17399"/>
                  <a:pt x="11866" y="17301"/>
                </a:cubicBezTo>
                <a:cubicBezTo>
                  <a:pt x="13256" y="17151"/>
                  <a:pt x="14091" y="17446"/>
                  <a:pt x="14878" y="18435"/>
                </a:cubicBezTo>
                <a:cubicBezTo>
                  <a:pt x="15018" y="16757"/>
                  <a:pt x="13906" y="15767"/>
                  <a:pt x="13211" y="15322"/>
                </a:cubicBezTo>
                <a:cubicBezTo>
                  <a:pt x="12561" y="14877"/>
                  <a:pt x="12468" y="14431"/>
                  <a:pt x="12468" y="14037"/>
                </a:cubicBezTo>
                <a:cubicBezTo>
                  <a:pt x="12978" y="14633"/>
                  <a:pt x="13581" y="14877"/>
                  <a:pt x="14231" y="14975"/>
                </a:cubicBezTo>
                <a:cubicBezTo>
                  <a:pt x="15388" y="15172"/>
                  <a:pt x="16175" y="15519"/>
                  <a:pt x="16593" y="16161"/>
                </a:cubicBezTo>
                <a:cubicBezTo>
                  <a:pt x="16733" y="14333"/>
                  <a:pt x="14926" y="13888"/>
                  <a:pt x="14737" y="13147"/>
                </a:cubicBezTo>
                <a:cubicBezTo>
                  <a:pt x="15295" y="13541"/>
                  <a:pt x="15713" y="13691"/>
                  <a:pt x="16271" y="13643"/>
                </a:cubicBezTo>
                <a:cubicBezTo>
                  <a:pt x="17058" y="13541"/>
                  <a:pt x="18030" y="12903"/>
                  <a:pt x="18725" y="14183"/>
                </a:cubicBezTo>
                <a:cubicBezTo>
                  <a:pt x="19652" y="13541"/>
                  <a:pt x="20813" y="13789"/>
                  <a:pt x="21600" y="14333"/>
                </a:cubicBezTo>
                <a:close/>
                <a:moveTo>
                  <a:pt x="11822" y="11862"/>
                </a:moveTo>
                <a:cubicBezTo>
                  <a:pt x="9782" y="11862"/>
                  <a:pt x="9782" y="11862"/>
                  <a:pt x="9782" y="11862"/>
                </a:cubicBezTo>
                <a:cubicBezTo>
                  <a:pt x="9782" y="9687"/>
                  <a:pt x="9782" y="9687"/>
                  <a:pt x="9782" y="9687"/>
                </a:cubicBezTo>
                <a:cubicBezTo>
                  <a:pt x="11822" y="9687"/>
                  <a:pt x="11822" y="9687"/>
                  <a:pt x="11822" y="9687"/>
                </a:cubicBezTo>
                <a:cubicBezTo>
                  <a:pt x="11822" y="11862"/>
                  <a:pt x="11822" y="11862"/>
                  <a:pt x="11822" y="11862"/>
                </a:cubicBezTo>
                <a:close/>
                <a:moveTo>
                  <a:pt x="9782" y="2124"/>
                </a:moveTo>
                <a:cubicBezTo>
                  <a:pt x="11822" y="2124"/>
                  <a:pt x="11822" y="2124"/>
                  <a:pt x="11822" y="2124"/>
                </a:cubicBezTo>
                <a:cubicBezTo>
                  <a:pt x="11822" y="0"/>
                  <a:pt x="11822" y="0"/>
                  <a:pt x="11822" y="0"/>
                </a:cubicBezTo>
                <a:cubicBezTo>
                  <a:pt x="9782" y="0"/>
                  <a:pt x="9782" y="0"/>
                  <a:pt x="9782" y="0"/>
                </a:cubicBezTo>
                <a:cubicBezTo>
                  <a:pt x="9782" y="2124"/>
                  <a:pt x="9782" y="2124"/>
                  <a:pt x="9782" y="2124"/>
                </a:cubicBezTo>
                <a:close/>
                <a:moveTo>
                  <a:pt x="11822" y="19425"/>
                </a:moveTo>
                <a:cubicBezTo>
                  <a:pt x="9782" y="19425"/>
                  <a:pt x="9782" y="19425"/>
                  <a:pt x="9782" y="19425"/>
                </a:cubicBezTo>
                <a:cubicBezTo>
                  <a:pt x="9782" y="21600"/>
                  <a:pt x="9782" y="21600"/>
                  <a:pt x="9782" y="21600"/>
                </a:cubicBezTo>
                <a:cubicBezTo>
                  <a:pt x="11822" y="21600"/>
                  <a:pt x="11822" y="21600"/>
                  <a:pt x="11822" y="21600"/>
                </a:cubicBezTo>
                <a:cubicBezTo>
                  <a:pt x="11822" y="19425"/>
                  <a:pt x="11822" y="19425"/>
                  <a:pt x="11822" y="1942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defTabSz="45720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9137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3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25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. Red. UC Logo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F2DF6-31F8-5E46-8AE4-034972D6C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4090" y="843760"/>
            <a:ext cx="7721695" cy="6659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12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205679" indent="0">
              <a:buNone/>
              <a:defRPr>
                <a:latin typeface="Georgia" panose="02040502050405020303" pitchFamily="18" charset="0"/>
              </a:defRPr>
            </a:lvl2pPr>
            <a:lvl3pPr marL="411356" indent="0">
              <a:buNone/>
              <a:defRPr>
                <a:latin typeface="Georgia" panose="02040502050405020303" pitchFamily="18" charset="0"/>
              </a:defRPr>
            </a:lvl3pPr>
            <a:lvl4pPr marL="617035" indent="0">
              <a:buNone/>
              <a:defRPr>
                <a:latin typeface="Georgia" panose="02040502050405020303" pitchFamily="18" charset="0"/>
              </a:defRPr>
            </a:lvl4pPr>
            <a:lvl5pPr marL="822713" indent="0">
              <a:buNone/>
              <a:defRPr>
                <a:latin typeface="Georgia" panose="02040502050405020303" pitchFamily="18" charset="0"/>
              </a:defRPr>
            </a:lvl5pPr>
          </a:lstStyle>
          <a:p>
            <a:r>
              <a:rPr lang="en-NZ" noProof="0" dirty="0"/>
              <a:t>Intro…October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10B73-5F52-C541-8E01-4B6250ED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6B3E4DF-C073-0741-A53B-3D76C9117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4" y="1935416"/>
            <a:ext cx="7740121" cy="4300388"/>
          </a:xfrm>
          <a:prstGeom prst="rect">
            <a:avLst/>
          </a:prstGeom>
        </p:spPr>
        <p:txBody>
          <a:bodyPr lIns="0" tIns="0" rIns="0" bIns="0"/>
          <a:lstStyle>
            <a:lvl1pPr>
              <a:defRPr sz="6298" spc="-67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Heading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0880A-82BE-3A42-81CE-1BDB18F16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97" y="4992129"/>
            <a:ext cx="1723592" cy="1185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265C0-83CD-9B4C-8F45-0920C2802AFF}"/>
              </a:ext>
            </a:extLst>
          </p:cNvPr>
          <p:cNvSpPr txBox="1"/>
          <p:nvPr/>
        </p:nvSpPr>
        <p:spPr>
          <a:xfrm>
            <a:off x="4497493" y="109728"/>
            <a:ext cx="110862" cy="4247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algn="l"/>
            <a:endParaRPr lang="en-US" sz="216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8344C-BFC5-5241-9015-BD158D9F2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E5CB0F-8F7E-AA43-9CB4-D153945BC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97" y="4992129"/>
            <a:ext cx="1723592" cy="1185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EE7771-C5DD-004E-AEF4-9FEEDF710CCE}"/>
              </a:ext>
            </a:extLst>
          </p:cNvPr>
          <p:cNvSpPr txBox="1"/>
          <p:nvPr userDrawn="1"/>
        </p:nvSpPr>
        <p:spPr>
          <a:xfrm>
            <a:off x="4497493" y="109728"/>
            <a:ext cx="110862" cy="4247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4863" rIns="54863" rtlCol="0">
            <a:spAutoFit/>
          </a:bodyPr>
          <a:lstStyle/>
          <a:p>
            <a:pPr algn="l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15681198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1604">
          <p15:clr>
            <a:srgbClr val="FBAE40"/>
          </p15:clr>
        </p15:guide>
        <p15:guide id="8" orient="horz" pos="647">
          <p15:clr>
            <a:srgbClr val="FBAE40"/>
          </p15:clr>
        </p15:guide>
        <p15:guide id="9" orient="horz" pos="1422">
          <p15:clr>
            <a:srgbClr val="FBAE40"/>
          </p15:clr>
        </p15:guide>
        <p15:guide id="10" orient="horz" pos="1800">
          <p15:clr>
            <a:srgbClr val="FBAE40"/>
          </p15:clr>
        </p15:guide>
        <p15:guide id="11" pos="5261">
          <p15:clr>
            <a:srgbClr val="FBAE40"/>
          </p15:clr>
        </p15:guide>
        <p15:guide id="12" pos="10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. White. UC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F2DF6-31F8-5E46-8AE4-034972D6C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4090" y="850886"/>
            <a:ext cx="7721695" cy="6659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3120">
                <a:solidFill>
                  <a:schemeClr val="accent5"/>
                </a:solidFill>
                <a:latin typeface="Georgia" panose="02040502050405020303" pitchFamily="18" charset="0"/>
              </a:defRPr>
            </a:lvl1pPr>
            <a:lvl2pPr marL="205679" indent="0">
              <a:buNone/>
              <a:defRPr>
                <a:latin typeface="Georgia" panose="02040502050405020303" pitchFamily="18" charset="0"/>
              </a:defRPr>
            </a:lvl2pPr>
            <a:lvl3pPr marL="411356" indent="0">
              <a:buNone/>
              <a:defRPr>
                <a:latin typeface="Georgia" panose="02040502050405020303" pitchFamily="18" charset="0"/>
              </a:defRPr>
            </a:lvl3pPr>
            <a:lvl4pPr marL="617035" indent="0">
              <a:buNone/>
              <a:defRPr>
                <a:latin typeface="Georgia" panose="02040502050405020303" pitchFamily="18" charset="0"/>
              </a:defRPr>
            </a:lvl4pPr>
            <a:lvl5pPr marL="822713" indent="0">
              <a:buNone/>
              <a:defRPr>
                <a:latin typeface="Georgia" panose="02040502050405020303" pitchFamily="18" charset="0"/>
              </a:defRPr>
            </a:lvl5pPr>
          </a:lstStyle>
          <a:p>
            <a:r>
              <a:rPr lang="en-NZ" noProof="0" dirty="0"/>
              <a:t>Intro…October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E983F-2E15-F94C-8A21-ADA43655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-1323750"/>
            <a:ext cx="2099835" cy="950549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529C639-94C8-7745-9B94-2F14AC09A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4" y="1935413"/>
            <a:ext cx="7740121" cy="4300391"/>
          </a:xfrm>
          <a:prstGeom prst="rect">
            <a:avLst/>
          </a:prstGeom>
        </p:spPr>
        <p:txBody>
          <a:bodyPr lIns="0" tIns="0" rIns="0" bIns="0"/>
          <a:lstStyle>
            <a:lvl1pPr>
              <a:defRPr sz="6298" spc="-67">
                <a:solidFill>
                  <a:schemeClr val="accent5"/>
                </a:solidFill>
              </a:defRPr>
            </a:lvl1pPr>
          </a:lstStyle>
          <a:p>
            <a:r>
              <a:rPr lang="en-NZ" noProof="0" dirty="0"/>
              <a:t>Heading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3C2E6-D5E1-9148-9934-ABF0E473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497" y="4983978"/>
            <a:ext cx="1723592" cy="1194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D6C6A-8531-D443-9D1E-2484CC4B2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35" y="-1323750"/>
            <a:ext cx="2099835" cy="950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79BA1-C75D-4B4F-A6CD-52C56B28E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7497" y="4983978"/>
            <a:ext cx="1723592" cy="11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9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7" pos="1604">
          <p15:clr>
            <a:srgbClr val="FBAE40"/>
          </p15:clr>
        </p15:guide>
        <p15:guide id="8" orient="horz" pos="647">
          <p15:clr>
            <a:srgbClr val="FBAE40"/>
          </p15:clr>
        </p15:guide>
        <p15:guide id="9" orient="horz" pos="1422">
          <p15:clr>
            <a:srgbClr val="FBAE40"/>
          </p15:clr>
        </p15:guide>
        <p15:guide id="10" orient="horz" pos="1800">
          <p15:clr>
            <a:srgbClr val="FBAE40"/>
          </p15:clr>
        </p15:guide>
        <p15:guide id="11" pos="5261">
          <p15:clr>
            <a:srgbClr val="FBAE40"/>
          </p15:clr>
        </p15:guide>
        <p15:guide id="12" pos="1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. White. UC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F2DF6-31F8-5E46-8AE4-034972D6C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4090" y="850886"/>
            <a:ext cx="7721695" cy="6659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3149">
                <a:solidFill>
                  <a:schemeClr val="accent5"/>
                </a:solidFill>
                <a:latin typeface="Georgia" panose="02040502050405020303" pitchFamily="18" charset="0"/>
              </a:defRPr>
            </a:lvl1pPr>
            <a:lvl2pPr marL="205679" indent="0">
              <a:buNone/>
              <a:defRPr>
                <a:latin typeface="Georgia" panose="02040502050405020303" pitchFamily="18" charset="0"/>
              </a:defRPr>
            </a:lvl2pPr>
            <a:lvl3pPr marL="411356" indent="0">
              <a:buNone/>
              <a:defRPr>
                <a:latin typeface="Georgia" panose="02040502050405020303" pitchFamily="18" charset="0"/>
              </a:defRPr>
            </a:lvl3pPr>
            <a:lvl4pPr marL="617035" indent="0">
              <a:buNone/>
              <a:defRPr>
                <a:latin typeface="Georgia" panose="02040502050405020303" pitchFamily="18" charset="0"/>
              </a:defRPr>
            </a:lvl4pPr>
            <a:lvl5pPr marL="822713" indent="0">
              <a:buNone/>
              <a:defRPr>
                <a:latin typeface="Georgia" panose="02040502050405020303" pitchFamily="18" charset="0"/>
              </a:defRPr>
            </a:lvl5pPr>
          </a:lstStyle>
          <a:p>
            <a:r>
              <a:rPr lang="en-NZ" dirty="0"/>
              <a:t>Intro…October Meeting</a:t>
            </a: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D529C639-94C8-7745-9B94-2F14AC09A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4" y="1935413"/>
            <a:ext cx="7740121" cy="4300391"/>
          </a:xfrm>
          <a:prstGeom prst="rect">
            <a:avLst/>
          </a:prstGeom>
        </p:spPr>
        <p:txBody>
          <a:bodyPr lIns="0" tIns="0" rIns="0" bIns="0"/>
          <a:lstStyle>
            <a:lvl1pPr>
              <a:defRPr sz="6298" spc="-67">
                <a:solidFill>
                  <a:schemeClr val="accent5"/>
                </a:solidFill>
              </a:defRPr>
            </a:lvl1pPr>
          </a:lstStyle>
          <a:p>
            <a:r>
              <a:rPr lang="en-NZ" noProof="0" dirty="0"/>
              <a:t>Heading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B587F-E80B-BC42-8B08-7B51EC59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459" y="-1672570"/>
            <a:ext cx="2793460" cy="10203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C7C3D-7E54-5447-BBBB-DE3C40680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497" y="4983978"/>
            <a:ext cx="1723592" cy="119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D9923-6EC6-FB42-A94E-C41C5EB4B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4459" y="-1672570"/>
            <a:ext cx="2793460" cy="10203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81FE4-92BE-D34B-BAD1-F6D5868CA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7497" y="4983978"/>
            <a:ext cx="1723592" cy="11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604">
          <p15:clr>
            <a:srgbClr val="FBAE40"/>
          </p15:clr>
        </p15:guide>
        <p15:guide id="2" orient="horz" pos="647">
          <p15:clr>
            <a:srgbClr val="FBAE40"/>
          </p15:clr>
        </p15:guide>
        <p15:guide id="3" orient="horz" pos="1422">
          <p15:clr>
            <a:srgbClr val="FBAE40"/>
          </p15:clr>
        </p15:guide>
        <p15:guide id="4" orient="horz" pos="1800">
          <p15:clr>
            <a:srgbClr val="FBAE40"/>
          </p15:clr>
        </p15:guide>
        <p15:guide id="7" pos="5261">
          <p15:clr>
            <a:srgbClr val="FBAE40"/>
          </p15:clr>
        </p15:guide>
        <p15:guide id="8" pos="1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. Red. UC Logo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10B73-5F52-C541-8E01-4B6250ED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10136-DFEB-7A4E-87AD-B60EDB690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918E462D-96A6-3D46-BAE1-4BE64B9C7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3" y="1232535"/>
            <a:ext cx="7740123" cy="49625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660" b="0" spc="-67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“All of physics is either impossible or trivial. It is impossible until </a:t>
            </a:r>
            <a:br>
              <a:rPr lang="en-NZ" noProof="0" dirty="0"/>
            </a:br>
            <a:r>
              <a:rPr lang="en-NZ" noProof="0" dirty="0"/>
              <a:t>you understand it, and then it becomes trivial.” </a:t>
            </a:r>
            <a:br>
              <a:rPr lang="en-NZ" noProof="0" dirty="0"/>
            </a:br>
            <a:r>
              <a:rPr lang="en-NZ" noProof="0" dirty="0"/>
              <a:t>— Sir Ernest Rutherford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5FC55-6B2E-C84B-8913-9519886DDA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97" y="4992129"/>
            <a:ext cx="1723592" cy="11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21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604">
          <p15:clr>
            <a:srgbClr val="FBAE40"/>
          </p15:clr>
        </p15:guide>
        <p15:guide id="2" orient="horz" pos="647">
          <p15:clr>
            <a:srgbClr val="FBAE40"/>
          </p15:clr>
        </p15:guide>
        <p15:guide id="3" orient="horz" pos="3252">
          <p15:clr>
            <a:srgbClr val="FBAE40"/>
          </p15:clr>
        </p15:guide>
        <p15:guide id="4" pos="526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Quote. Red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10B73-5F52-C541-8E01-4B6250ED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6B3E4DF-C073-0741-A53B-3D76C9117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3" y="0"/>
            <a:ext cx="7740123" cy="685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720" b="0" spc="0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“All of physics is either impossible or trivial. It is impossible until you understand it, and then it becomes trivial.” </a:t>
            </a:r>
            <a:br>
              <a:rPr lang="en-NZ" noProof="0" dirty="0"/>
            </a:br>
            <a:r>
              <a:rPr lang="en-NZ" noProof="0" dirty="0"/>
              <a:t>— Sir Ernest Rutherford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10136-DFEB-7A4E-87AD-B60EDB690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939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604">
          <p15:clr>
            <a:srgbClr val="FBAE40"/>
          </p15:clr>
        </p15:guide>
        <p15:guide id="2" orient="horz" pos="647">
          <p15:clr>
            <a:srgbClr val="FBAE40"/>
          </p15:clr>
        </p15:guide>
        <p15:guide id="3" orient="horz" pos="3252">
          <p15:clr>
            <a:srgbClr val="FBAE40"/>
          </p15:clr>
        </p15:guide>
        <p15:guide id="4" pos="526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Quote.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10B73-5F52-C541-8E01-4B6250ED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6B3E4DF-C073-0741-A53B-3D76C9117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3" y="0"/>
            <a:ext cx="7740123" cy="685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720" b="0" spc="0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“All of physics is either impossible or trivial. It is impossible until you understand it, and then it becomes trivial.” </a:t>
            </a:r>
            <a:br>
              <a:rPr lang="en-NZ" noProof="0" dirty="0"/>
            </a:br>
            <a:r>
              <a:rPr lang="en-NZ" noProof="0" dirty="0"/>
              <a:t>— Sir Ernest Rutherford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0C4DC-89F0-C04A-BEA8-0FF29A48D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7" y="-1277272"/>
            <a:ext cx="2083707" cy="94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41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604">
          <p15:clr>
            <a:srgbClr val="FBAE40"/>
          </p15:clr>
        </p15:guide>
        <p15:guide id="2" orient="horz" pos="647">
          <p15:clr>
            <a:srgbClr val="FBAE40"/>
          </p15:clr>
        </p15:guide>
        <p15:guide id="3" orient="horz" pos="3252">
          <p15:clr>
            <a:srgbClr val="FBAE40"/>
          </p15:clr>
        </p15:guide>
        <p15:guide id="4" pos="526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1 Col. Kowhaiwha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050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6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23C00-A784-B44C-9E2A-E1F0C063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28609"/>
            <a:ext cx="9380577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20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EB1A6-6855-D543-A28C-24DEDEBB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7B8AFD-2F36-984A-B5AE-E04B68B85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DE4FF-55FB-A54C-93AF-934C5474C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9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88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17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1 Col Bullets. Kowhaiwha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050506"/>
          </a:xfrm>
          <a:prstGeom prst="rect">
            <a:avLst/>
          </a:prstGeom>
        </p:spPr>
        <p:txBody>
          <a:bodyPr lIns="0" tIns="0" rIns="0" bIns="0"/>
          <a:lstStyle>
            <a:lvl1pPr marL="257099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gravida.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A1E114A-785A-2849-B951-F83CFCE3C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406109"/>
            <a:ext cx="9409580" cy="104737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20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7D518-F5C5-FC4D-AAE5-05D6DDD0C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EC90E8-59FC-3F41-8152-B965D718B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672A2-A3CB-1B4E-B550-307A7DEBD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05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17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2 Col Bullets. Kowhaiwha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050506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257099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84BA86-C28A-4A43-B3FF-9D85AC13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3958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20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49E05-AD31-DA49-B54B-3D7EA15B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8CEF8-7546-5F41-984F-C1058A88F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90A4A-4C71-9942-A375-963778DC4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764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17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3 Col Bullets. Kowhaiwha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050506"/>
          </a:xfrm>
          <a:prstGeom prst="rect">
            <a:avLst/>
          </a:prstGeom>
        </p:spPr>
        <p:txBody>
          <a:bodyPr lIns="0" tIns="0" rIns="0" bIns="0" numCol="3" spcCol="540000"/>
          <a:lstStyle>
            <a:lvl1pPr marL="257099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84BA86-C28A-4A43-B3FF-9D85AC13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3958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20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49E05-AD31-DA49-B54B-3D7EA15B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C4FA1-F20F-D44E-9821-308E34643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7D04C-81E6-F944-8350-A5030FEF5E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559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17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. UC Logo Header. 3 Col Bullets Stacked. Kowhaiwha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84BA86-C28A-4A43-B3FF-9D85AC13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3958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20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49E05-AD31-DA49-B54B-3D7EA15B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C4FA1-F20F-D44E-9821-308E34643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7D04C-81E6-F944-8350-A5030FEF5E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9362"/>
            <a:ext cx="12192000" cy="625392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BB7FD44-9BDC-9D45-A5C2-E2E491E4E7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215" y="1989137"/>
            <a:ext cx="11054556" cy="4050506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257099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2776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68455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74133" indent="-257099">
              <a:buFont typeface="Wingdings" pitchFamily="2" charset="2"/>
              <a:buChar char="§"/>
              <a:defRPr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8854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1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. UC Logo Header. 1 Col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 userDrawn="1"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8"/>
            <a:ext cx="11054556" cy="43203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9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23C00-A784-B44C-9E2A-E1F0C063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075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9D4B0-7DC3-424E-BD73-F7EAEA0A4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488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3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1 Col Bullets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 userDrawn="1"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8"/>
            <a:ext cx="11054556" cy="4320382"/>
          </a:xfrm>
          <a:prstGeom prst="rect">
            <a:avLst/>
          </a:prstGeom>
        </p:spPr>
        <p:txBody>
          <a:bodyPr lIns="0" tIns="0" rIns="0" bIns="0"/>
          <a:lstStyle>
            <a:lvl1pPr marL="257099" indent="-257099">
              <a:buFont typeface="Wingdings" pitchFamily="2" charset="2"/>
              <a:buChar char="§"/>
              <a:defRPr sz="189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gravida.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A1E114A-785A-2849-B951-F83CFCE3C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87403-F835-BF46-B34B-86A225E5B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008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3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2 Col Bullets.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 userDrawn="1"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320382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257099" indent="-257099">
              <a:buFont typeface="Wingdings" pitchFamily="2" charset="2"/>
              <a:buChar char="§"/>
              <a:defRPr sz="189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gravida.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84BA86-C28A-4A43-B3FF-9D85AC13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F31FF-854F-654E-B909-FBEEE5D09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29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3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3 Col Bullets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534F7B-69FA-2347-B704-1DA13860F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5" y="1989137"/>
            <a:ext cx="11054556" cy="4320382"/>
          </a:xfrm>
          <a:prstGeom prst="rect">
            <a:avLst/>
          </a:prstGeom>
        </p:spPr>
        <p:txBody>
          <a:bodyPr lIns="0" tIns="0" rIns="0" bIns="0" numCol="3" spcCol="540000"/>
          <a:lstStyle>
            <a:lvl1pPr marL="257099" indent="-257099">
              <a:buFont typeface="Wingdings" pitchFamily="2" charset="2"/>
              <a:buChar char="§"/>
              <a:defRPr sz="189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gravida. </a:t>
            </a:r>
          </a:p>
          <a:p>
            <a:pPr lvl="0"/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</a:p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84BA86-C28A-4A43-B3FF-9D85AC13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1" y="334582"/>
            <a:ext cx="9430544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DF4E5-7345-BC4E-81B5-B9B1D3AD8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2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3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On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C2DF3F1-0122-C643-819B-53E4BF024E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230E-033D-3843-90EC-48FE74811A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7580" y="1988820"/>
            <a:ext cx="11054261" cy="42843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C88CE-EA59-0047-AEBE-111DA6234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19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7" pos="261">
          <p15:clr>
            <a:srgbClr val="FBAE40"/>
          </p15:clr>
        </p15:guide>
        <p15:guide id="8" pos="5491">
          <p15:clr>
            <a:srgbClr val="FBAE40"/>
          </p15:clr>
        </p15:guide>
        <p15:guide id="9" orient="horz" pos="714">
          <p15:clr>
            <a:srgbClr val="FBAE40"/>
          </p15:clr>
        </p15:guide>
        <p15:guide id="10" orient="horz" pos="1044">
          <p15:clr>
            <a:srgbClr val="FBAE40"/>
          </p15:clr>
        </p15:guide>
        <p15:guide id="11" orient="horz" pos="329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D4F8EBA-C9CE-2945-9156-240C9F557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392BA-33C3-634B-ACED-EEF0C0656C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2451" y="1988820"/>
            <a:ext cx="5543549" cy="4320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800403C-204D-E74E-BB2F-397BBB53F3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988820"/>
            <a:ext cx="5543549" cy="4320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05678" indent="0">
              <a:buNone/>
              <a:defRPr>
                <a:latin typeface="+mn-lt"/>
              </a:defRPr>
            </a:lvl2pPr>
            <a:lvl3pPr marL="411356" indent="0">
              <a:buNone/>
              <a:defRPr>
                <a:latin typeface="+mn-lt"/>
              </a:defRPr>
            </a:lvl3pPr>
            <a:lvl4pPr marL="617035" indent="0">
              <a:buNone/>
              <a:defRPr>
                <a:latin typeface="+mn-lt"/>
              </a:defRPr>
            </a:lvl4pPr>
            <a:lvl5pPr marL="822714" indent="0">
              <a:buNone/>
              <a:defRPr>
                <a:latin typeface="+mn-lt"/>
              </a:defRPr>
            </a:lvl5pPr>
          </a:lstStyle>
          <a:p>
            <a:r>
              <a:rPr lang="en-NZ" noProof="0" dirty="0"/>
              <a:t>Place photo/content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D5CA6-0844-B246-B0F5-4F90E968F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719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9" pos="261">
          <p15:clr>
            <a:srgbClr val="FBAE40"/>
          </p15:clr>
        </p15:guide>
        <p15:guide id="10" pos="5491">
          <p15:clr>
            <a:srgbClr val="FBAE40"/>
          </p15:clr>
        </p15:guide>
        <p15:guide id="11" orient="horz" pos="714">
          <p15:clr>
            <a:srgbClr val="FBAE40"/>
          </p15:clr>
        </p15:guide>
        <p15:guide id="12" orient="horz" pos="1044">
          <p15:clr>
            <a:srgbClr val="FBAE40"/>
          </p15:clr>
        </p15:guide>
        <p15:guide id="13" orient="horz" pos="3312">
          <p15:clr>
            <a:srgbClr val="FBAE40"/>
          </p15:clr>
        </p15:guide>
        <p15:guide id="14" orient="horz" pos="2168">
          <p15:clr>
            <a:srgbClr val="FBAE40"/>
          </p15:clr>
        </p15:guide>
        <p15:guide id="15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Four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EAE3C24-A3FC-6845-9E94-1A69AB9BE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C19D2-E540-2043-98F3-F152DBF788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6684" y="1988820"/>
            <a:ext cx="5520267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05678" indent="0" algn="ctr">
              <a:buNone/>
              <a:defRPr sz="1800">
                <a:latin typeface="+mn-lt"/>
              </a:defRPr>
            </a:lvl2pPr>
            <a:lvl3pPr marL="411356" indent="0" algn="ctr">
              <a:buNone/>
              <a:defRPr sz="1800">
                <a:latin typeface="+mn-lt"/>
              </a:defRPr>
            </a:lvl3pPr>
            <a:lvl4pPr marL="617035" indent="0" algn="ctr">
              <a:buNone/>
              <a:defRPr sz="1800">
                <a:latin typeface="+mn-lt"/>
              </a:defRPr>
            </a:lvl4pPr>
            <a:lvl5pPr marL="822714" indent="0" algn="ctr">
              <a:buNone/>
              <a:defRPr sz="1800">
                <a:latin typeface="+mn-lt"/>
              </a:defRPr>
            </a:lvl5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E2E0DD4-6AFC-A04E-89F6-5D0D7EBE123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951" y="1988820"/>
            <a:ext cx="5520267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205678" indent="0" algn="ctr">
              <a:buNone/>
              <a:defRPr/>
            </a:lvl2pPr>
            <a:lvl3pPr marL="411356" indent="0" algn="ctr">
              <a:buNone/>
              <a:defRPr/>
            </a:lvl3pPr>
            <a:lvl4pPr marL="617035" indent="0" algn="ctr">
              <a:buNone/>
              <a:defRPr/>
            </a:lvl4pPr>
            <a:lvl5pPr marL="822714" indent="0" algn="ctr">
              <a:buNone/>
              <a:defRPr/>
            </a:lvl5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8A045D1-B553-F446-A856-07BE7124D9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3618" y="4137660"/>
            <a:ext cx="5503333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05678" indent="0" algn="ctr">
              <a:buNone/>
              <a:defRPr sz="1800">
                <a:latin typeface="+mn-lt"/>
              </a:defRPr>
            </a:lvl2pPr>
            <a:lvl3pPr marL="411356" indent="0" algn="ctr">
              <a:buNone/>
              <a:defRPr sz="1800">
                <a:latin typeface="+mn-lt"/>
              </a:defRPr>
            </a:lvl3pPr>
            <a:lvl4pPr marL="617035" indent="0" algn="ctr">
              <a:buNone/>
              <a:defRPr sz="1800">
                <a:latin typeface="+mn-lt"/>
              </a:defRPr>
            </a:lvl4pPr>
            <a:lvl5pPr marL="822714" indent="0" algn="ctr">
              <a:buNone/>
              <a:defRPr sz="1800">
                <a:latin typeface="+mn-lt"/>
              </a:defRPr>
            </a:lvl5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E0426E4-D3E5-0341-8DAA-51206CC4475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76951" y="4130040"/>
            <a:ext cx="5528732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205678" indent="0" algn="ctr">
              <a:buNone/>
              <a:defRPr/>
            </a:lvl2pPr>
            <a:lvl3pPr marL="411356" indent="0" algn="ctr">
              <a:buNone/>
              <a:defRPr/>
            </a:lvl3pPr>
            <a:lvl4pPr marL="617035" indent="0" algn="ctr">
              <a:buNone/>
              <a:defRPr/>
            </a:lvl4pPr>
            <a:lvl5pPr marL="822714" indent="0" algn="ctr">
              <a:buNone/>
              <a:defRPr/>
            </a:lvl5pPr>
          </a:lstStyle>
          <a:p>
            <a:r>
              <a:rPr lang="en-NZ" noProof="0" dirty="0"/>
              <a:t>Place photo/content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90372-8E99-B24F-922D-05FE5C79E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50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9" pos="261">
          <p15:clr>
            <a:srgbClr val="FBAE40"/>
          </p15:clr>
        </p15:guide>
        <p15:guide id="10" pos="5491">
          <p15:clr>
            <a:srgbClr val="FBAE40"/>
          </p15:clr>
        </p15:guide>
        <p15:guide id="11" orient="horz" pos="714">
          <p15:clr>
            <a:srgbClr val="FBAE40"/>
          </p15:clr>
        </p15:guide>
        <p15:guide id="12" orient="horz" pos="1044">
          <p15:clr>
            <a:srgbClr val="FBAE40"/>
          </p15:clr>
        </p15:guide>
        <p15:guide id="13" orient="horz" pos="3293">
          <p15:clr>
            <a:srgbClr val="FBAE40"/>
          </p15:clr>
        </p15:guide>
        <p15:guide id="14" orient="horz" pos="2168">
          <p15:clr>
            <a:srgbClr val="FBAE40"/>
          </p15:clr>
        </p15:guide>
        <p15:guide id="15" pos="287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Logo Header. Six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traight Connector 1"/>
          <p:cNvSpPr/>
          <p:nvPr userDrawn="1"/>
        </p:nvSpPr>
        <p:spPr>
          <a:xfrm>
            <a:off x="557580" y="1659257"/>
            <a:ext cx="11054261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66692A9-132A-5848-A4F5-F67DD3BB0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2" y="334582"/>
            <a:ext cx="9409580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E0F44A9-E41B-C542-BC05-40935BF148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7580" y="1988820"/>
            <a:ext cx="3713853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83FFB1C-B799-F947-99C1-E8C929D8A0D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76563" y="2003470"/>
            <a:ext cx="3644004" cy="2126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3F4D0E4-32FD-C141-BE0A-6B3602D394A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920567" y="1996145"/>
            <a:ext cx="3702051" cy="2126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1387BBF-ADC2-6F41-AE9C-121C1774E52A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52451" y="4122715"/>
            <a:ext cx="3713853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208B7A3-5EBA-5541-8FCD-BD9794587E3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276563" y="4122715"/>
            <a:ext cx="3644004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DBF9C30-8559-0F45-820C-1E4ACC66AB49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930825" y="4131946"/>
            <a:ext cx="3691792" cy="21412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2C1DD-9B64-DC4F-85C3-2D25CAD9C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33" y="168552"/>
            <a:ext cx="1893851" cy="14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715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0" pos="261">
          <p15:clr>
            <a:srgbClr val="FBAE40"/>
          </p15:clr>
        </p15:guide>
        <p15:guide id="11" pos="5491">
          <p15:clr>
            <a:srgbClr val="FBAE40"/>
          </p15:clr>
        </p15:guide>
        <p15:guide id="12" orient="horz" pos="714">
          <p15:clr>
            <a:srgbClr val="FBAE40"/>
          </p15:clr>
        </p15:guide>
        <p15:guide id="13" orient="horz" pos="1044">
          <p15:clr>
            <a:srgbClr val="FBAE40"/>
          </p15:clr>
        </p15:guide>
        <p15:guide id="14" orient="horz" pos="3293">
          <p15:clr>
            <a:srgbClr val="FBAE40"/>
          </p15:clr>
        </p15:guide>
        <p15:guide id="15" orient="horz" pos="2168">
          <p15:clr>
            <a:srgbClr val="FBAE40"/>
          </p15:clr>
        </p15:guide>
        <p15:guide id="16" pos="2018">
          <p15:clr>
            <a:srgbClr val="FBAE40"/>
          </p15:clr>
        </p15:guide>
        <p15:guide id="17" pos="374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. UC Logo Footer. 1 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E39018-2F00-694D-A1EE-CA87E5E05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659" y="512764"/>
            <a:ext cx="11054556" cy="44640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9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679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11356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17035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22713" indent="0">
              <a:buNone/>
              <a:defRPr sz="189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porttitor</a:t>
            </a:r>
            <a:r>
              <a:rPr lang="en-NZ" noProof="0" dirty="0"/>
              <a:t> lorem vitae </a:t>
            </a:r>
            <a:r>
              <a:rPr lang="en-NZ" noProof="0" dirty="0" err="1"/>
              <a:t>malesuada</a:t>
            </a:r>
            <a:r>
              <a:rPr lang="en-NZ" noProof="0" dirty="0"/>
              <a:t> </a:t>
            </a:r>
            <a:r>
              <a:rPr lang="en-NZ" noProof="0" dirty="0" err="1"/>
              <a:t>malesuada</a:t>
            </a:r>
            <a:r>
              <a:rPr lang="en-NZ" noProof="0" dirty="0"/>
              <a:t>. </a:t>
            </a:r>
            <a:r>
              <a:rPr lang="en-NZ" noProof="0" dirty="0" err="1"/>
              <a:t>Aliquam</a:t>
            </a:r>
            <a:r>
              <a:rPr lang="en-NZ" noProof="0" dirty="0"/>
              <a:t> </a:t>
            </a:r>
            <a:r>
              <a:rPr lang="en-NZ" noProof="0" dirty="0" err="1"/>
              <a:t>elementum</a:t>
            </a:r>
            <a:r>
              <a:rPr lang="en-NZ" noProof="0" dirty="0"/>
              <a:t>, lacus vitae tempus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9F9710E-2418-8A40-9E13-65F068806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87" y="5522758"/>
            <a:ext cx="9430544" cy="92376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149" b="0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E135D-DE2E-1547-A679-203D233A1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64" y="5486182"/>
            <a:ext cx="1379491" cy="949165"/>
          </a:xfrm>
          <a:prstGeom prst="rect">
            <a:avLst/>
          </a:prstGeom>
        </p:spPr>
      </p:pic>
      <p:sp>
        <p:nvSpPr>
          <p:cNvPr id="12" name="Straight Connector 1">
            <a:extLst>
              <a:ext uri="{FF2B5EF4-FFF2-40B4-BE49-F238E27FC236}">
                <a16:creationId xmlns:a16="http://schemas.microsoft.com/office/drawing/2014/main" id="{0D500784-5DEA-084D-8907-05551F6626D0}"/>
              </a:ext>
            </a:extLst>
          </p:cNvPr>
          <p:cNvSpPr/>
          <p:nvPr userDrawn="1"/>
        </p:nvSpPr>
        <p:spPr>
          <a:xfrm>
            <a:off x="558287" y="5183507"/>
            <a:ext cx="110754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</p:spTree>
    <p:extLst>
      <p:ext uri="{BB962C8B-B14F-4D97-AF65-F5344CB8AC3E}">
        <p14:creationId xmlns:p14="http://schemas.microsoft.com/office/powerpoint/2010/main" val="12591363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6" pos="261">
          <p15:clr>
            <a:srgbClr val="FBAE40"/>
          </p15:clr>
        </p15:guide>
        <p15:guide id="7" pos="5491">
          <p15:clr>
            <a:srgbClr val="FBAE40"/>
          </p15:clr>
        </p15:guide>
        <p15:guide id="8" orient="horz" pos="269">
          <p15:clr>
            <a:srgbClr val="FBAE40"/>
          </p15:clr>
        </p15:guide>
        <p15:guide id="9" orient="horz" pos="2612">
          <p15:clr>
            <a:srgbClr val="FBAE40"/>
          </p15:clr>
        </p15:guide>
        <p15:guide id="10" orient="horz" pos="310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. UC Small Logo Footer with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traight Connector 1"/>
          <p:cNvSpPr/>
          <p:nvPr userDrawn="1"/>
        </p:nvSpPr>
        <p:spPr>
          <a:xfrm>
            <a:off x="6382864" y="5798185"/>
            <a:ext cx="52532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F49C3CD-DEF4-4547-8F43-06FA5F6E4C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5832476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NZ" noProof="0" dirty="0"/>
              <a:t>Place photo here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7383FC9-3C25-0E41-B26A-964FA7E968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1740" y="1911019"/>
            <a:ext cx="5265443" cy="3510149"/>
          </a:xfrm>
          <a:prstGeom prst="rect">
            <a:avLst/>
          </a:prstGeom>
        </p:spPr>
        <p:txBody>
          <a:bodyPr wrap="square" lIns="0" tIns="0" rIns="0" bIns="0" numCol="1" spcCol="720000">
            <a:noAutofit/>
          </a:bodyPr>
          <a:lstStyle>
            <a:lvl1pPr marL="0" marR="0" indent="0" algn="l" defTabSz="205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1800" b="0" i="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205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 </a:t>
            </a:r>
            <a:r>
              <a:rPr lang="en-NZ" noProof="0" dirty="0" err="1"/>
              <a:t>condimentum</a:t>
            </a:r>
            <a:r>
              <a:rPr lang="en-NZ" noProof="0" dirty="0"/>
              <a:t>. In </a:t>
            </a:r>
            <a:r>
              <a:rPr lang="en-NZ" noProof="0" dirty="0" err="1"/>
              <a:t>ut</a:t>
            </a:r>
            <a:r>
              <a:rPr lang="en-NZ" noProof="0" dirty="0"/>
              <a:t> </a:t>
            </a:r>
            <a:r>
              <a:rPr lang="en-NZ" noProof="0" dirty="0" err="1"/>
              <a:t>mollis</a:t>
            </a:r>
            <a:r>
              <a:rPr lang="en-NZ" noProof="0" dirty="0"/>
              <a:t> </a:t>
            </a:r>
            <a:r>
              <a:rPr lang="en-NZ" noProof="0" dirty="0" err="1"/>
              <a:t>purus</a:t>
            </a:r>
            <a:r>
              <a:rPr lang="en-NZ" noProof="0" dirty="0"/>
              <a:t>, sit </a:t>
            </a:r>
            <a:r>
              <a:rPr lang="en-NZ" noProof="0" dirty="0" err="1"/>
              <a:t>amet</a:t>
            </a:r>
            <a:r>
              <a:rPr lang="en-NZ" noProof="0" dirty="0"/>
              <a:t> </a:t>
            </a:r>
            <a:r>
              <a:rPr lang="en-NZ" noProof="0" dirty="0" err="1"/>
              <a:t>finibus</a:t>
            </a:r>
            <a:r>
              <a:rPr lang="en-NZ" noProof="0" dirty="0"/>
              <a:t> </a:t>
            </a:r>
            <a:r>
              <a:rPr lang="en-NZ" noProof="0" dirty="0" err="1"/>
              <a:t>enim</a:t>
            </a:r>
            <a:r>
              <a:rPr lang="en-NZ" noProof="0" dirty="0"/>
              <a:t>. In non dui gravida, </a:t>
            </a:r>
            <a:r>
              <a:rPr lang="en-NZ" noProof="0" dirty="0" err="1"/>
              <a:t>posuere</a:t>
            </a:r>
            <a:r>
              <a:rPr lang="en-NZ" noProof="0" dirty="0"/>
              <a:t> </a:t>
            </a:r>
            <a:r>
              <a:rPr lang="en-NZ" noProof="0" dirty="0" err="1"/>
              <a:t>felis</a:t>
            </a:r>
            <a:r>
              <a:rPr lang="en-NZ" noProof="0" dirty="0"/>
              <a:t> id, </a:t>
            </a:r>
            <a:r>
              <a:rPr lang="en-NZ" noProof="0" dirty="0" err="1"/>
              <a:t>porttitor</a:t>
            </a:r>
            <a:r>
              <a:rPr lang="en-NZ" noProof="0" dirty="0"/>
              <a:t> </a:t>
            </a:r>
            <a:r>
              <a:rPr lang="en-NZ" noProof="0" dirty="0" err="1"/>
              <a:t>odio</a:t>
            </a:r>
            <a:r>
              <a:rPr lang="en-NZ" noProof="0" dirty="0"/>
              <a:t>. </a:t>
            </a:r>
          </a:p>
          <a:p>
            <a:pPr marL="0" marR="0" lvl="0" indent="0" algn="l" defTabSz="205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lang="en-NZ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E31DE00-C86A-C142-A41C-C979ADC74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861" y="338522"/>
            <a:ext cx="5293776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FCF91-63E1-1F4D-885F-1F163D066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98" y="6077628"/>
            <a:ext cx="2444372" cy="3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66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5499">
          <p15:clr>
            <a:srgbClr val="FBAE40"/>
          </p15:clr>
        </p15:guide>
        <p15:guide id="8" pos="3016">
          <p15:clr>
            <a:srgbClr val="FBAE40"/>
          </p15:clr>
        </p15:guide>
        <p15:guide id="9" pos="2753">
          <p15:clr>
            <a:srgbClr val="FBAE40"/>
          </p15:clr>
        </p15:guide>
        <p15:guide id="10" orient="horz" pos="997">
          <p15:clr>
            <a:srgbClr val="FBAE40"/>
          </p15:clr>
        </p15:guide>
        <p15:guide id="11" orient="horz" pos="2849">
          <p15:clr>
            <a:srgbClr val="FBAE40"/>
          </p15:clr>
        </p15:guide>
        <p15:guide id="12" orient="horz" pos="71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. UC Small Logo Footer with 2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traight Connector 1"/>
          <p:cNvSpPr/>
          <p:nvPr userDrawn="1"/>
        </p:nvSpPr>
        <p:spPr>
          <a:xfrm>
            <a:off x="6364303" y="5785486"/>
            <a:ext cx="5265443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5CA715C8-9FD1-8B44-A357-1231275B06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6027" y="1911019"/>
            <a:ext cx="5265443" cy="1289381"/>
          </a:xfrm>
          <a:prstGeom prst="rect">
            <a:avLst/>
          </a:prstGeom>
        </p:spPr>
        <p:txBody>
          <a:bodyPr wrap="square" lIns="0" tIns="0" rIns="0" bIns="0" numCol="1" spcCol="720000">
            <a:noAutofit/>
          </a:bodyPr>
          <a:lstStyle>
            <a:lvl1pPr marL="0" marR="0" indent="0" algn="l" defTabSz="205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18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205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lang="en-NZ" noProof="0" dirty="0"/>
              <a:t>Lorem ipsum </a:t>
            </a:r>
            <a:r>
              <a:rPr lang="en-NZ" noProof="0" dirty="0" err="1"/>
              <a:t>dolor</a:t>
            </a:r>
            <a:r>
              <a:rPr lang="en-NZ" noProof="0" dirty="0"/>
              <a:t> sit </a:t>
            </a:r>
            <a:r>
              <a:rPr lang="en-NZ" noProof="0" dirty="0" err="1"/>
              <a:t>amet</a:t>
            </a:r>
            <a:r>
              <a:rPr lang="en-NZ" noProof="0" dirty="0"/>
              <a:t>, </a:t>
            </a:r>
            <a:r>
              <a:rPr lang="en-NZ" noProof="0" dirty="0" err="1"/>
              <a:t>consectetur</a:t>
            </a:r>
            <a:r>
              <a:rPr lang="en-NZ" noProof="0" dirty="0"/>
              <a:t> </a:t>
            </a:r>
            <a:r>
              <a:rPr lang="en-NZ" noProof="0" dirty="0" err="1"/>
              <a:t>adipiscing</a:t>
            </a:r>
            <a:r>
              <a:rPr lang="en-NZ" noProof="0" dirty="0"/>
              <a:t> </a:t>
            </a:r>
            <a:r>
              <a:rPr lang="en-NZ" noProof="0" dirty="0" err="1"/>
              <a:t>elit</a:t>
            </a:r>
            <a:r>
              <a:rPr lang="en-NZ" noProof="0" dirty="0"/>
              <a:t>. </a:t>
            </a:r>
            <a:r>
              <a:rPr lang="en-NZ" noProof="0" dirty="0" err="1"/>
              <a:t>Donec</a:t>
            </a:r>
            <a:r>
              <a:rPr lang="en-NZ" noProof="0" dirty="0"/>
              <a:t> </a:t>
            </a:r>
            <a:r>
              <a:rPr lang="en-NZ" noProof="0" dirty="0" err="1"/>
              <a:t>pulvinar</a:t>
            </a:r>
            <a:r>
              <a:rPr lang="en-NZ" noProof="0" dirty="0"/>
              <a:t> ligula in </a:t>
            </a:r>
            <a:r>
              <a:rPr lang="en-NZ" noProof="0" dirty="0" err="1"/>
              <a:t>neque</a:t>
            </a:r>
            <a:r>
              <a:rPr lang="en-NZ" noProof="0" dirty="0"/>
              <a:t> </a:t>
            </a:r>
            <a:r>
              <a:rPr lang="en-NZ" noProof="0" dirty="0" err="1"/>
              <a:t>maximus</a:t>
            </a:r>
            <a:r>
              <a:rPr lang="en-NZ" noProof="0" dirty="0"/>
              <a:t>, </a:t>
            </a:r>
            <a:r>
              <a:rPr lang="en-NZ" noProof="0" dirty="0" err="1"/>
              <a:t>sed</a:t>
            </a:r>
            <a:r>
              <a:rPr lang="en-NZ" noProof="0" dirty="0"/>
              <a:t> </a:t>
            </a:r>
            <a:r>
              <a:rPr lang="en-NZ" noProof="0" dirty="0" err="1"/>
              <a:t>dapibus</a:t>
            </a:r>
            <a:r>
              <a:rPr lang="en-NZ" noProof="0" dirty="0"/>
              <a:t> lorem.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7CFA650-7D06-FA40-B252-F7801665B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861" y="316027"/>
            <a:ext cx="5293776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02F9F-D292-E542-8595-E3C01708D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98" y="6077629"/>
            <a:ext cx="2444373" cy="38627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B34A92-F532-5F4A-8859-CB5CDB97DBE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64303" y="3489960"/>
            <a:ext cx="5245100" cy="19659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9C59A9-6DD8-414D-902B-070AE0091C1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0"/>
            <a:ext cx="5827184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</p:spTree>
    <p:extLst>
      <p:ext uri="{BB962C8B-B14F-4D97-AF65-F5344CB8AC3E}">
        <p14:creationId xmlns:p14="http://schemas.microsoft.com/office/powerpoint/2010/main" val="13940256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6" pos="2753">
          <p15:clr>
            <a:srgbClr val="FBAE40"/>
          </p15:clr>
        </p15:guide>
        <p15:guide id="7" pos="5499">
          <p15:clr>
            <a:srgbClr val="FBAE40"/>
          </p15:clr>
        </p15:guide>
        <p15:guide id="8" pos="3008">
          <p15:clr>
            <a:srgbClr val="FBAE40"/>
          </p15:clr>
        </p15:guide>
        <p15:guide id="9" orient="horz" pos="997">
          <p15:clr>
            <a:srgbClr val="FBAE40"/>
          </p15:clr>
        </p15:guide>
        <p15:guide id="10" orient="horz" pos="70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. UC Small Logo Footer with 2 Content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traight Connector 1"/>
          <p:cNvSpPr/>
          <p:nvPr userDrawn="1"/>
        </p:nvSpPr>
        <p:spPr>
          <a:xfrm>
            <a:off x="6364303" y="5785486"/>
            <a:ext cx="5265443" cy="0"/>
          </a:xfrm>
          <a:prstGeom prst="line">
            <a:avLst/>
          </a:prstGeom>
          <a:ln w="12700">
            <a:solidFill>
              <a:srgbClr val="CC0011"/>
            </a:solidFill>
          </a:ln>
        </p:spPr>
        <p:txBody>
          <a:bodyPr lIns="49364" tIns="49364" rIns="49364" bIns="49364"/>
          <a:lstStyle/>
          <a:p>
            <a:pPr algn="l">
              <a:defRPr sz="100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4499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72B3543-C836-C145-95FD-6718269BE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861" y="338027"/>
            <a:ext cx="5293776" cy="11195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49" b="0">
                <a:solidFill>
                  <a:schemeClr val="accent1"/>
                </a:solidFill>
              </a:defRPr>
            </a:lvl1pPr>
          </a:lstStyle>
          <a:p>
            <a:r>
              <a:rPr lang="en-NZ" noProof="0" dirty="0"/>
              <a:t>Heading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2D1C8-E24E-CD4D-84AF-362227B10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98" y="6077629"/>
            <a:ext cx="2444373" cy="38627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DAE3A1-BC98-514E-9DCA-5AD615C7F45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66934" y="1899286"/>
            <a:ext cx="5253567" cy="35985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31A485-CABB-D34C-ACB6-48A6A33E6D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5827184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NZ" noProof="0" dirty="0"/>
              <a:t>Place photo/content here</a:t>
            </a:r>
          </a:p>
        </p:txBody>
      </p:sp>
    </p:spTree>
    <p:extLst>
      <p:ext uri="{BB962C8B-B14F-4D97-AF65-F5344CB8AC3E}">
        <p14:creationId xmlns:p14="http://schemas.microsoft.com/office/powerpoint/2010/main" val="24986263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7" pos="2753">
          <p15:clr>
            <a:srgbClr val="FBAE40"/>
          </p15:clr>
        </p15:guide>
        <p15:guide id="8" pos="5499">
          <p15:clr>
            <a:srgbClr val="FBAE40"/>
          </p15:clr>
        </p15:guide>
        <p15:guide id="9" pos="3008">
          <p15:clr>
            <a:srgbClr val="FBAE40"/>
          </p15:clr>
        </p15:guide>
        <p15:guide id="10" orient="horz" pos="714">
          <p15:clr>
            <a:srgbClr val="FBAE40"/>
          </p15:clr>
        </p15:guide>
        <p15:guide id="11" orient="horz" pos="997">
          <p15:clr>
            <a:srgbClr val="FBAE40"/>
          </p15:clr>
        </p15:guide>
        <p15:guide id="12" orient="horz" pos="288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. Thank You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40F43-3C93-804E-A701-06799AE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" y="-1285294"/>
            <a:ext cx="2083707" cy="94465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44088CA6-4561-BC47-986B-76A1570EB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662" y="0"/>
            <a:ext cx="7995427" cy="6858000"/>
          </a:xfrm>
          <a:prstGeom prst="rect">
            <a:avLst/>
          </a:prstGeom>
        </p:spPr>
        <p:txBody>
          <a:bodyPr lIns="0" tIns="0" rIns="90000" bIns="0" anchor="ctr"/>
          <a:lstStyle>
            <a:lvl1pPr>
              <a:defRPr sz="6298" spc="-67">
                <a:solidFill>
                  <a:schemeClr val="tx1"/>
                </a:solidFill>
              </a:defRPr>
            </a:lvl1pPr>
          </a:lstStyle>
          <a:p>
            <a:r>
              <a:rPr lang="en-NZ" noProof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4B9C2-C8A1-9F40-BFE0-34468B3B4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7" y="-1285294"/>
            <a:ext cx="2083707" cy="94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92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5" pos="1604">
          <p15:clr>
            <a:srgbClr val="FBAE40"/>
          </p15:clr>
        </p15:guide>
        <p15:guide id="6" orient="horz" pos="1970">
          <p15:clr>
            <a:srgbClr val="FBAE40"/>
          </p15:clr>
        </p15:guide>
        <p15:guide id="7" orient="horz" pos="3076">
          <p15:clr>
            <a:srgbClr val="FBAE40"/>
          </p15:clr>
        </p15:guide>
        <p15:guide id="8" orient="horz" pos="52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49" y="6238875"/>
            <a:ext cx="2086443" cy="55102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 b="3125"/>
          <a:stretch/>
        </p:blipFill>
        <p:spPr bwMode="hidden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71ED6C6-249C-49C4-A155-8C8A3E3153F6}" type="datetime1">
              <a:rPr lang="en-GB"/>
              <a:pPr>
                <a:defRPr/>
              </a:pPr>
              <a:t>30/06/2021</a:t>
            </a:fld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prstClr val="black"/>
                </a:solidFill>
              </a:rPr>
              <a:t>Presentation </a:t>
            </a:r>
            <a:r>
              <a:rPr lang="fi-FI" dirty="0" err="1">
                <a:solidFill>
                  <a:prstClr val="black"/>
                </a:solidFill>
              </a:rPr>
              <a:t>Name</a:t>
            </a:r>
            <a:r>
              <a:rPr lang="fi-FI" dirty="0">
                <a:solidFill>
                  <a:prstClr val="black"/>
                </a:solidFill>
              </a:rPr>
              <a:t> / </a:t>
            </a:r>
            <a:r>
              <a:rPr lang="fi-FI" dirty="0" err="1">
                <a:solidFill>
                  <a:prstClr val="black"/>
                </a:solidFill>
              </a:rPr>
              <a:t>Firstname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Lastname</a:t>
            </a:r>
            <a:endParaRPr lang="fi-FI" dirty="0">
              <a:solidFill>
                <a:prstClr val="black"/>
              </a:solidFill>
            </a:endParaRPr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38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96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</p:sldLayoutIdLst>
  <p:transition spd="med"/>
  <p:txStyles>
    <p:titleStyle>
      <a:lvl1pPr marL="0" marR="0" indent="0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205679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411356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617035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822713" algn="l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19" b="1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366364" marR="0" indent="-366364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54597" marR="0" indent="-348919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737015" marR="0" indent="-32565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007824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213502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419180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624859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830536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2036215" marR="0" indent="-390788" algn="l" defTabSz="987256" rtl="0" eaLnBrk="1" latinLnBrk="0" hangingPunct="1">
        <a:lnSpc>
          <a:spcPct val="100000"/>
        </a:lnSpc>
        <a:spcBef>
          <a:spcPts val="856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41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05679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11356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17035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822713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028392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234069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439748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645427" algn="r" defTabSz="98725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  <p:extLst>
    <p:ext uri="{27BBF7A9-308A-43DC-89C8-2F10F3537804}">
      <p15:sldGuideLst xmlns:p15="http://schemas.microsoft.com/office/powerpoint/2012/main">
        <p15:guide id="1" pos="16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eas-et.org/" TargetMode="External"/><Relationship Id="rId4" Type="http://schemas.openxmlformats.org/officeDocument/2006/relationships/hyperlink" Target="mailto:teketel.yohannes@eas-et.or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9.png"/><Relationship Id="rId3" Type="http://schemas.openxmlformats.org/officeDocument/2006/relationships/image" Target="../media/image84.png"/><Relationship Id="rId7" Type="http://schemas.openxmlformats.org/officeDocument/2006/relationships/image" Target="../media/image7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75.png"/><Relationship Id="rId15" Type="http://schemas.openxmlformats.org/officeDocument/2006/relationships/image" Target="../media/image91.png"/><Relationship Id="rId10" Type="http://schemas.openxmlformats.org/officeDocument/2006/relationships/image" Target="../media/image88.gif"/><Relationship Id="rId4" Type="http://schemas.openxmlformats.org/officeDocument/2006/relationships/image" Target="../media/image74.png"/><Relationship Id="rId9" Type="http://schemas.openxmlformats.org/officeDocument/2006/relationships/image" Target="../media/image87.jpeg"/><Relationship Id="rId14" Type="http://schemas.openxmlformats.org/officeDocument/2006/relationships/hyperlink" Target="http://cera.govt.nz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comments" Target="../comments/commen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Science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Conference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Academic Business Relations for Innovation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25</a:t>
            </a: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th 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June,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Innovations</a:t>
            </a:r>
            <a:r>
              <a:rPr lang="fi-FI" dirty="0"/>
              <a:t> and </a:t>
            </a:r>
            <a:r>
              <a:rPr lang="fi-FI" dirty="0" err="1"/>
              <a:t>diversity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1555530" y="2254506"/>
            <a:ext cx="952237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about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55% of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invention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disclosures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least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foreign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inventor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555529" y="3523468"/>
            <a:ext cx="60526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8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57,3% (60 out of 103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8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53,5% (53 out of  99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 58,6% (70 out of 122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815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DIVERSITY AND </a:t>
            </a:r>
            <a:r>
              <a:rPr lang="fi-FI" dirty="0" err="1"/>
              <a:t>creativity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80" y="1182509"/>
            <a:ext cx="8250620" cy="4968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743922" y="2657677"/>
            <a:ext cx="374868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and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networking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impact.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66" y="3194641"/>
            <a:ext cx="353887" cy="4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862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Diversity</a:t>
            </a:r>
            <a:r>
              <a:rPr lang="fi-FI" dirty="0"/>
              <a:t> and </a:t>
            </a:r>
            <a:r>
              <a:rPr lang="fi-FI" dirty="0" err="1"/>
              <a:t>Belonging</a:t>
            </a:r>
            <a:r>
              <a:rPr lang="fi-FI" dirty="0"/>
              <a:t> (</a:t>
            </a:r>
            <a:r>
              <a:rPr lang="fi-FI" dirty="0" err="1"/>
              <a:t>students</a:t>
            </a:r>
            <a:r>
              <a:rPr lang="fi-FI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43" y="1615161"/>
            <a:ext cx="2484879" cy="430398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063552" y="3195145"/>
            <a:ext cx="2771207" cy="966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656815" y="3552497"/>
            <a:ext cx="1993199" cy="509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537676" y="2064724"/>
            <a:ext cx="4908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60-70% of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foreign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stay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Finland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graduation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(3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6260"/>
            <a:ext cx="3864498" cy="25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5239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855" y="802411"/>
            <a:ext cx="10128448" cy="970405"/>
          </a:xfrm>
        </p:spPr>
        <p:txBody>
          <a:bodyPr/>
          <a:lstStyle/>
          <a:p>
            <a:r>
              <a:rPr lang="fi-FI" dirty="0"/>
              <a:t>DIVERSITY AND BELONGING (</a:t>
            </a:r>
            <a:r>
              <a:rPr lang="fi-FI" dirty="0" err="1"/>
              <a:t>researchers</a:t>
            </a:r>
            <a:r>
              <a:rPr lang="fi-FI" dirty="0"/>
              <a:t>)</a:t>
            </a:r>
          </a:p>
        </p:txBody>
      </p:sp>
      <p:sp>
        <p:nvSpPr>
          <p:cNvPr id="3" name="TextBox 2"/>
          <p:cNvSpPr txBox="1"/>
          <p:nvPr/>
        </p:nvSpPr>
        <p:spPr bwMode="auto">
          <a:xfrm flipH="1">
            <a:off x="1388491" y="1476487"/>
            <a:ext cx="9119303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bridge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between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foreign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researchers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their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colleagues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the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Social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skills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Expats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tend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to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their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communities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                          Support for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networking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-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crossdisciplinary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-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cultures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-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countries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-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early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career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experienced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349534" y="3039938"/>
            <a:ext cx="357351" cy="5570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9326554" y="4320975"/>
            <a:ext cx="346841" cy="5570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5" y="4849921"/>
            <a:ext cx="3012119" cy="20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6880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Three </a:t>
            </a:r>
            <a:r>
              <a:rPr lang="fi-FI" dirty="0" err="1"/>
              <a:t>countries</a:t>
            </a:r>
            <a:r>
              <a:rPr lang="fi-FI" dirty="0"/>
              <a:t>, </a:t>
            </a:r>
            <a:r>
              <a:rPr lang="fi-FI" dirty="0" err="1"/>
              <a:t>three</a:t>
            </a:r>
            <a:r>
              <a:rPr lang="fi-FI" dirty="0"/>
              <a:t> </a:t>
            </a:r>
            <a:r>
              <a:rPr lang="fi-FI" dirty="0" err="1"/>
              <a:t>stories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987974" y="2286846"/>
            <a:ext cx="1055238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about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Academic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-Business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Relations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Ethiopia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Zealand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1046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Teketel Yohannes    </a:t>
            </a:r>
          </a:p>
          <a:p>
            <a:pPr algn="ctr">
              <a:spcAft>
                <a:spcPts val="18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Executive Director of Ethiopian Academy of Sciences, Ethiopia 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51404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54" y="1372791"/>
            <a:ext cx="9165103" cy="1609966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thiopian Academy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of sciences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430"/>
            <a:ext cx="10554789" cy="228662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4" y="1372791"/>
            <a:ext cx="2658840" cy="1594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1367" y="5378566"/>
            <a:ext cx="4276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Teketel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Yohannes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Executive Director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Email: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4"/>
              </a:rPr>
              <a:t>teketel.yohannes@eas-et.org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Webpage: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5"/>
              </a:rPr>
              <a:t>www.eas-et.org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MGS_Main_Folders\EAS Logo\EAS 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66" y="2528183"/>
            <a:ext cx="4489713" cy="275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77334" y="609599"/>
            <a:ext cx="4007208" cy="1373945"/>
          </a:xfrm>
          <a:prstGeom prst="rect">
            <a:avLst/>
          </a:prstGeom>
          <a:gradFill>
            <a:gsLst>
              <a:gs pos="0">
                <a:srgbClr val="00B050"/>
              </a:gs>
              <a:gs pos="23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</a:schemeClr>
            </a:solidFill>
          </a:ln>
          <a:effectLst>
            <a:glow>
              <a:schemeClr val="accent1"/>
            </a:glow>
            <a:outerShdw blurRad="40000" dist="20000" dir="5400000" rotWithShape="0">
              <a:srgbClr val="000000">
                <a:alpha val="38000"/>
              </a:srgbClr>
            </a:outerShdw>
            <a:softEdge rad="2159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3600" b="1" dirty="0"/>
              <a:t>  </a:t>
            </a:r>
            <a:r>
              <a:rPr lang="en-GB" sz="8000" b="1" dirty="0">
                <a:latin typeface="Bahnschrift" pitchFamily="34" charset="0"/>
              </a:rPr>
              <a:t>O</a:t>
            </a:r>
            <a:r>
              <a:rPr lang="en-GB" sz="6000" b="1" dirty="0">
                <a:latin typeface="Bahnschrift" pitchFamily="34" charset="0"/>
              </a:rPr>
              <a:t>ur Logo</a:t>
            </a:r>
          </a:p>
        </p:txBody>
      </p:sp>
    </p:spTree>
    <p:extLst>
      <p:ext uri="{BB962C8B-B14F-4D97-AF65-F5344CB8AC3E}">
        <p14:creationId xmlns:p14="http://schemas.microsoft.com/office/powerpoint/2010/main" val="755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728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73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EAS</a:t>
            </a:r>
            <a:r>
              <a:rPr lang="en-US" sz="73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is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27" y="2161832"/>
            <a:ext cx="4065563" cy="3138722"/>
          </a:xfrm>
          <a:effectLst>
            <a:softEdge rad="457200"/>
          </a:effectLst>
        </p:spPr>
      </p:pic>
      <p:sp>
        <p:nvSpPr>
          <p:cNvPr id="5" name="TextBox 4"/>
          <p:cNvSpPr txBox="1"/>
          <p:nvPr/>
        </p:nvSpPr>
        <p:spPr>
          <a:xfrm>
            <a:off x="787788" y="1670473"/>
            <a:ext cx="83562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Merit based membership  organization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502" y="2561941"/>
            <a:ext cx="5709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Regular Fellow</a:t>
            </a:r>
          </a:p>
          <a:p>
            <a:pPr marL="80010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Associate Fellow</a:t>
            </a:r>
          </a:p>
          <a:p>
            <a:pPr marL="80010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Honorary Fellow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4560" y="4146391"/>
            <a:ext cx="44193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Membership Requirement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Publications or Professional Contribution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Contribution to the Growth of One’s Field of Specialization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International Stature as a Scholar or Professional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Services to Society</a:t>
            </a:r>
          </a:p>
        </p:txBody>
      </p:sp>
    </p:spTree>
    <p:extLst>
      <p:ext uri="{BB962C8B-B14F-4D97-AF65-F5344CB8AC3E}">
        <p14:creationId xmlns:p14="http://schemas.microsoft.com/office/powerpoint/2010/main" val="39186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-2397950" y="628674"/>
          <a:ext cx="7655750" cy="5265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775622" y="628674"/>
          <a:ext cx="10620375" cy="100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797019" y="4480560"/>
          <a:ext cx="7800223" cy="237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4247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192960" y="1424093"/>
            <a:ext cx="7085" cy="4162732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373672" y="809758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Heidi </a:t>
            </a:r>
            <a:r>
              <a:rPr lang="en-US" sz="16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Kinunnen</a:t>
            </a: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(Chair) 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Vice Head of Business Collaborations  at University of Helsinki, Finland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Teketel Yohannes: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Executive Director of Ethiopian Academy of Sciences, Ethiopia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Ian Wright: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Deputy Vice-Chancellor of Research and Innovation, University of Canterbury, New Zealand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	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0" y="3130370"/>
            <a:ext cx="1998416" cy="28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28" y="653143"/>
            <a:ext cx="2948603" cy="2204357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12" name="TextBox 11"/>
          <p:cNvSpPr txBox="1"/>
          <p:nvPr/>
        </p:nvSpPr>
        <p:spPr>
          <a:xfrm>
            <a:off x="941616" y="1020534"/>
            <a:ext cx="113810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Autonomous, Non-Profit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Launched in 2010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Recognized by Act of Parliament in 2013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    (Proclamation No. 783/2013)</a:t>
            </a:r>
          </a:p>
        </p:txBody>
      </p:sp>
    </p:spTree>
    <p:extLst>
      <p:ext uri="{BB962C8B-B14F-4D97-AF65-F5344CB8AC3E}">
        <p14:creationId xmlns:p14="http://schemas.microsoft.com/office/powerpoint/2010/main" val="29922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elaunch_20June2013\Re-launch EAS and Lecture SS and H WG\re-launching EAS 20 June 2013 DSC_0279 (13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18" y="5143240"/>
            <a:ext cx="2889805" cy="1252996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3902008" y="3203540"/>
            <a:ext cx="2734912" cy="1939700"/>
            <a:chOff x="4273797" y="3212924"/>
            <a:chExt cx="2734912" cy="19397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3797" y="3212924"/>
              <a:ext cx="27349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4440314" y="4506293"/>
              <a:ext cx="2361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Founding Fellows,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2010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1165" y="2592022"/>
            <a:ext cx="3507176" cy="1680928"/>
            <a:chOff x="291165" y="2592022"/>
            <a:chExt cx="3507176" cy="1680928"/>
          </a:xfrm>
        </p:grpSpPr>
        <p:pic>
          <p:nvPicPr>
            <p:cNvPr id="8" name="Picture 4" descr="I:\Slides\1 (2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7281" y="2652117"/>
              <a:ext cx="2474080" cy="1251501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915821" y="3903618"/>
              <a:ext cx="28825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Ad-hoc Committee. 2009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91165" y="2592022"/>
              <a:ext cx="685386" cy="339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47988" y="2597806"/>
            <a:ext cx="3736712" cy="3877453"/>
            <a:chOff x="6647988" y="2597806"/>
            <a:chExt cx="3736712" cy="3877453"/>
          </a:xfrm>
        </p:grpSpPr>
        <p:grpSp>
          <p:nvGrpSpPr>
            <p:cNvPr id="32" name="Group 31"/>
            <p:cNvGrpSpPr/>
            <p:nvPr/>
          </p:nvGrpSpPr>
          <p:grpSpPr>
            <a:xfrm>
              <a:off x="6647988" y="2597806"/>
              <a:ext cx="3491994" cy="1753114"/>
              <a:chOff x="6647988" y="2597806"/>
              <a:chExt cx="3491994" cy="1753114"/>
            </a:xfrm>
          </p:grpSpPr>
          <p:pic>
            <p:nvPicPr>
              <p:cNvPr id="7" name="Picture 6" descr="C:\Users\Mahlet\AppData\Local\Microsoft\Windows\Temporary Internet Files\Content.Word\Ashe 077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10313" y="2623217"/>
                <a:ext cx="2428026" cy="103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295689" y="3704589"/>
                <a:ext cx="28442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Launching Conference, 10 April 2010</a:t>
                </a: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6647988" y="2597806"/>
                <a:ext cx="685386" cy="3399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743700" y="4635103"/>
              <a:ext cx="3641000" cy="1840156"/>
              <a:chOff x="6743700" y="4635103"/>
              <a:chExt cx="3641000" cy="1840156"/>
            </a:xfrm>
          </p:grpSpPr>
          <p:pic>
            <p:nvPicPr>
              <p:cNvPr id="5" name="Picture 3" descr="D:\Relaunch_20June2013\Re-launch EAS and Lecture SS and H WG\re-launching EAS 20 June 2013 DSC_0279 (167)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510313" y="4635103"/>
                <a:ext cx="2428027" cy="1208002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050969" y="5828928"/>
                <a:ext cx="33337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Re-launching Ceremony,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20 June 2013</a:t>
                </a: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6743700" y="4683807"/>
                <a:ext cx="662946" cy="3127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431802" y="352522"/>
            <a:ext cx="9824706" cy="2499352"/>
            <a:chOff x="291125" y="-125680"/>
            <a:chExt cx="9824706" cy="2499352"/>
          </a:xfrm>
        </p:grpSpPr>
        <p:sp>
          <p:nvSpPr>
            <p:cNvPr id="22" name="TextBox 21"/>
            <p:cNvSpPr txBox="1"/>
            <p:nvPr/>
          </p:nvSpPr>
          <p:spPr>
            <a:xfrm>
              <a:off x="291125" y="-125680"/>
              <a:ext cx="4915108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Background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9707" y="1050233"/>
              <a:ext cx="95061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Recognized as an autonomous  organization by Act of Parliament:-</a:t>
              </a:r>
            </a:p>
            <a:p>
              <a:pPr marL="354013" marR="0" lvl="0" indent="-354013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On 1 March 2013 </a:t>
              </a:r>
            </a:p>
            <a:p>
              <a:pPr marL="354013" marR="0" lvl="0" indent="-354013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Proclamation No. 783/2013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3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t="-29000" r="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184"/>
            <a:ext cx="8839786" cy="91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Vision</a:t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91" y="2538760"/>
            <a:ext cx="8596668" cy="26776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800" dirty="0">
              <a:latin typeface="Bahnschrift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60918" y="2301663"/>
            <a:ext cx="6805396" cy="259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To be a premium organization in the development of scientific culture and scholarship in Ethiopia, through which sustainable quality of life can be attained.</a:t>
            </a:r>
          </a:p>
        </p:txBody>
      </p:sp>
    </p:spTree>
    <p:extLst>
      <p:ext uri="{BB962C8B-B14F-4D97-AF65-F5344CB8AC3E}">
        <p14:creationId xmlns:p14="http://schemas.microsoft.com/office/powerpoint/2010/main" val="14958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8343"/>
            <a:ext cx="8596668" cy="1320800"/>
          </a:xfrm>
        </p:spPr>
        <p:txBody>
          <a:bodyPr>
            <a:norm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Mission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0874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Bahnschrift" panose="020B0502040204020203" pitchFamily="34" charset="0"/>
              </a:rPr>
              <a:t>To foster scientific knowledge and innovation with a view to the attainment of the developmental and transformational aspirations of the people of Ethiopia.</a:t>
            </a:r>
          </a:p>
          <a:p>
            <a:pPr marL="0" indent="0">
              <a:buNone/>
            </a:pP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5171" y="3610373"/>
            <a:ext cx="911134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Scope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Sciences” refer to natural sciences, mathematics, health sciences, agricultural sciences, engineering, technology, social sciences, humanities, fine arts and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72" y="3070686"/>
            <a:ext cx="1645573" cy="16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77" y="397329"/>
            <a:ext cx="8596668" cy="1320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7" y="1473200"/>
            <a:ext cx="9517472" cy="5040141"/>
          </a:xfrm>
        </p:spPr>
        <p:txBody>
          <a:bodyPr>
            <a:normAutofit fontScale="92500"/>
          </a:bodyPr>
          <a:lstStyle/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Fostering scientific culture, innovation and scholarship</a:t>
            </a:r>
          </a:p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Enhancing scientific researches on areas of special importance with the active involvement of Ethiopian scholars across disciplines</a:t>
            </a:r>
          </a:p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Providing evidence-based policy advice on issues of national importance</a:t>
            </a:r>
          </a:p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Creating a network among scholars in sciences and arts in Ethiopian and beyond</a:t>
            </a:r>
          </a:p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Create appropriate channels to disseminate major findings in all disciplines; and</a:t>
            </a:r>
          </a:p>
          <a:p>
            <a:pPr lvl="1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Sustain the active engagement and benefits of women and other underprivileged and marginalized groups in all scientific works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Relationship with the Government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98171"/>
            <a:ext cx="9070823" cy="4506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500" b="1" dirty="0">
                <a:solidFill>
                  <a:schemeClr val="accent2">
                    <a:lumMod val="75000"/>
                  </a:schemeClr>
                </a:solidFill>
              </a:rPr>
              <a:t>The Academy </a:t>
            </a:r>
          </a:p>
          <a:p>
            <a:r>
              <a:rPr lang="en-GB" sz="2000" dirty="0"/>
              <a:t>gives evidence based advice to relevant Government organs on issues of science, technology, innovation and education through consensus and other studies.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GB" sz="2500" b="1" dirty="0">
                <a:solidFill>
                  <a:srgbClr val="00B050"/>
                </a:solidFill>
              </a:rPr>
              <a:t>The Government </a:t>
            </a:r>
          </a:p>
          <a:p>
            <a:r>
              <a:rPr lang="en-GB" sz="2000" dirty="0"/>
              <a:t>Donated the former residence of </a:t>
            </a:r>
            <a:r>
              <a:rPr lang="en-GB" sz="2000" i="1" dirty="0" err="1"/>
              <a:t>Blaten</a:t>
            </a:r>
            <a:r>
              <a:rPr lang="en-GB" sz="2000" i="1" dirty="0"/>
              <a:t> </a:t>
            </a:r>
            <a:r>
              <a:rPr lang="en-GB" sz="2000" i="1" dirty="0" err="1"/>
              <a:t>Geta</a:t>
            </a:r>
            <a:r>
              <a:rPr lang="en-GB" sz="2000" i="1" dirty="0"/>
              <a:t> </a:t>
            </a:r>
            <a:r>
              <a:rPr lang="en-GB" sz="2000" i="1" dirty="0" err="1"/>
              <a:t>Hiruy</a:t>
            </a:r>
            <a:r>
              <a:rPr lang="en-GB" sz="2000" i="1" dirty="0"/>
              <a:t> </a:t>
            </a:r>
            <a:r>
              <a:rPr lang="en-GB" sz="2000" i="1" dirty="0" err="1"/>
              <a:t>Woldeselassie</a:t>
            </a:r>
            <a:r>
              <a:rPr lang="en-GB" sz="2000" dirty="0"/>
              <a:t> to serve as its headquarters </a:t>
            </a:r>
            <a:r>
              <a:rPr lang="en-GB" sz="2000" b="1" dirty="0"/>
              <a:t>(Historical Heritage of the Addis Ababa City)</a:t>
            </a:r>
          </a:p>
          <a:p>
            <a:r>
              <a:rPr lang="en-GB" sz="2000" dirty="0"/>
              <a:t>Provides annual budgetary subvention.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32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20" y="119743"/>
            <a:ext cx="8596668" cy="1320800"/>
          </a:xfrm>
        </p:spPr>
        <p:txBody>
          <a:bodyPr/>
          <a:lstStyle/>
          <a:p>
            <a:r>
              <a:rPr lang="en-US" b="1" dirty="0"/>
              <a:t>Strategic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75657"/>
            <a:ext cx="9250437" cy="5682343"/>
          </a:xfrm>
        </p:spPr>
        <p:txBody>
          <a:bodyPr>
            <a:normAutofit fontScale="92500"/>
          </a:bodyPr>
          <a:lstStyle/>
          <a:p>
            <a:pPr marL="400050" lvl="1" indent="0">
              <a:buNone/>
            </a:pPr>
            <a:r>
              <a:rPr lang="en-US" sz="3400" b="1" dirty="0">
                <a:solidFill>
                  <a:srgbClr val="00B050"/>
                </a:solidFill>
              </a:rPr>
              <a:t>First Strategic Plan (2011 -  2015)</a:t>
            </a:r>
          </a:p>
          <a:p>
            <a:pPr marL="400050" lvl="1" indent="0">
              <a:buNone/>
            </a:pPr>
            <a:r>
              <a:rPr lang="en-US" sz="2200" b="1" i="1" dirty="0">
                <a:solidFill>
                  <a:srgbClr val="7030A0"/>
                </a:solidFill>
              </a:rPr>
              <a:t>     Institutional capacity building, increasing visibility &amp;networking)</a:t>
            </a:r>
          </a:p>
          <a:p>
            <a:pPr marL="400050" lvl="1" indent="0">
              <a:buNone/>
            </a:pPr>
            <a:r>
              <a:rPr lang="en-US" sz="3400" b="1" dirty="0">
                <a:solidFill>
                  <a:srgbClr val="00B050"/>
                </a:solidFill>
              </a:rPr>
              <a:t>Second Strategic Plan (2016 – 2020)</a:t>
            </a:r>
          </a:p>
          <a:p>
            <a:pPr marL="400050" lvl="1" indent="0">
              <a:buNone/>
            </a:pPr>
            <a:r>
              <a:rPr lang="en-US" sz="2200" b="1" dirty="0">
                <a:solidFill>
                  <a:srgbClr val="7030A0"/>
                </a:solidFill>
              </a:rPr>
              <a:t>     Core Programs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1. Building the institutional capacity and ensuring the 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	vibrancy and sustainability of EAS.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2. Providing evidence-based advice.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3. Providing consensus building platforms on critical 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	national issues.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4. Promoting science, technology and innovation</a:t>
            </a:r>
          </a:p>
          <a:p>
            <a:pPr marL="346075" lvl="1" indent="0">
              <a:buNone/>
              <a:tabLst>
                <a:tab pos="8032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5. Fostering national, regional and international collaboration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65130" y="225081"/>
            <a:ext cx="4839915" cy="723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0C226">
                  <a:lumMod val="40000"/>
                  <a:lumOff val="6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29" y="1551215"/>
            <a:ext cx="4719962" cy="5421086"/>
          </a:xfrm>
          <a:effectLst>
            <a:glow>
              <a:schemeClr val="accent1"/>
            </a:glow>
            <a:outerShdw dist="50800" dir="5400000" sx="1000" sy="1000" algn="ctr" rotWithShape="0">
              <a:srgbClr val="000000"/>
            </a:outerShdw>
            <a:reflection endPos="0" dist="50800" dir="5400000" sy="-100000" algn="bl" rotWithShape="0"/>
            <a:softEdge rad="749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138" y="225082"/>
            <a:ext cx="8703129" cy="934247"/>
          </a:xfrm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journey so far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957" y="1159330"/>
            <a:ext cx="8703129" cy="657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Since its establishment in 2010, EAS:</a:t>
            </a:r>
          </a:p>
          <a:p>
            <a:pPr marL="393700" marR="0" lvl="1" indent="-2825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14400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Conducted Three Science Congresses of the Academy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393700" marR="0" lvl="1" indent="-2825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14400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Conducted over 15 studies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393700" marR="0" lvl="1" indent="-2825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14400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organized several conferences and workshops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393700" marR="0" lvl="1" indent="-282575" algn="l" defTabSz="127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Conducted series of public lectures and panel discussions on topical issues</a:t>
            </a:r>
          </a:p>
          <a:p>
            <a:pPr marL="393700" marR="0" lvl="1" indent="-2825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14400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Established Creative and Cultural Arts Center, Ethiopian Academy Press, and a library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393700" marR="0" lvl="1" indent="-2825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14400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Established a Science Center with a STEM center to raise the passion of children for science, engineering and mathematics 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742950" marR="0" lvl="0" indent="-63182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68" y="90152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Science Congresses/Conferences of the Academy/(Every 2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56" y="1777286"/>
            <a:ext cx="8596668" cy="44186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First Science congress: 15-16 December 2011</a:t>
            </a:r>
          </a:p>
          <a:p>
            <a:pPr lvl="1">
              <a:defRPr/>
            </a:pPr>
            <a:r>
              <a:rPr lang="en-US" sz="2000" b="1" dirty="0">
                <a:solidFill>
                  <a:srgbClr val="00B050"/>
                </a:solidFill>
                <a:latin typeface="Calisto MT"/>
                <a:ea typeface="Times New Roman"/>
                <a:cs typeface="Times New Roman"/>
              </a:rPr>
              <a:t>“Science and Technology—Survival of a Nation”</a:t>
            </a:r>
          </a:p>
          <a:p>
            <a:pPr lvl="1">
              <a:defRPr/>
            </a:pPr>
            <a:r>
              <a:rPr lang="en-US" sz="2000" dirty="0">
                <a:solidFill>
                  <a:prstClr val="black"/>
                </a:solidFill>
                <a:latin typeface="Calisto MT"/>
                <a:ea typeface="Times New Roman"/>
                <a:cs typeface="Times New Roman"/>
              </a:rPr>
              <a:t>About 230 participants - Representatives of ministries, NGOs, scholars, professional associations and sister academies in Africa and Europe</a:t>
            </a:r>
          </a:p>
          <a:p>
            <a:pPr marL="457200" lvl="1" indent="0">
              <a:buNone/>
              <a:defRPr/>
            </a:pPr>
            <a:endParaRPr lang="en-US" sz="400" dirty="0">
              <a:solidFill>
                <a:prstClr val="black"/>
              </a:solidFill>
              <a:latin typeface="Calisto MT"/>
              <a:ea typeface="Times New Roman"/>
              <a:cs typeface="Times New Roman"/>
            </a:endParaRPr>
          </a:p>
          <a:p>
            <a:pPr marL="457200" indent="-457200" fontAlgn="auto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prstClr val="black"/>
                </a:solidFill>
                <a:latin typeface="Calisto MT"/>
                <a:ea typeface="Times New Roman"/>
                <a:cs typeface="Times New Roman"/>
              </a:rPr>
              <a:t>Ninth Annual Meeting of African Science Academies: 9 - 12 November 2013</a:t>
            </a:r>
            <a:endParaRPr lang="en-US" b="1" dirty="0">
              <a:solidFill>
                <a:prstClr val="black"/>
              </a:solidFill>
              <a:latin typeface="Calisto MT"/>
              <a:ea typeface="Times New Roman"/>
              <a:cs typeface="Times New Roman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2400" b="1" dirty="0">
                <a:solidFill>
                  <a:srgbClr val="00B050"/>
                </a:solidFill>
                <a:latin typeface="Calisto MT"/>
                <a:ea typeface="Times New Roman"/>
                <a:cs typeface="Times New Roman"/>
              </a:rPr>
              <a:t>“Biotechnology for Africa’s Development”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>
                <a:solidFill>
                  <a:prstClr val="black"/>
                </a:solidFill>
                <a:ea typeface="Calibri"/>
                <a:cs typeface="Times New Roman"/>
              </a:rPr>
              <a:t>118 international and national participants</a:t>
            </a:r>
            <a:endParaRPr lang="en-US" sz="2400" dirty="0">
              <a:solidFill>
                <a:srgbClr val="00B050"/>
              </a:solidFill>
              <a:latin typeface="Calisto MT"/>
              <a:ea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50" y="605307"/>
            <a:ext cx="8596668" cy="5461813"/>
          </a:xfrm>
        </p:spPr>
        <p:txBody>
          <a:bodyPr>
            <a:noAutofit/>
          </a:bodyPr>
          <a:lstStyle/>
          <a:p>
            <a:pPr marL="514350" indent="-457200">
              <a:buAutoNum type="arabicPeriod" startAt="4"/>
              <a:defRPr/>
            </a:pPr>
            <a:r>
              <a:rPr lang="en-US" sz="2400" b="1" dirty="0"/>
              <a:t>Second Science Congress: </a:t>
            </a: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26 - 27 November 2015</a:t>
            </a:r>
          </a:p>
          <a:p>
            <a:pPr marL="57150" indent="0">
              <a:buNone/>
              <a:defRPr/>
            </a:pPr>
            <a:endParaRPr lang="en-US" sz="24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lvl="1" indent="-342900">
              <a:lnSpc>
                <a:spcPct val="115000"/>
              </a:lnSpc>
              <a:spcBef>
                <a:spcPts val="0"/>
              </a:spcBef>
              <a:defRPr/>
            </a:pPr>
            <a:r>
              <a:rPr lang="en-CA" sz="2000" b="1" dirty="0">
                <a:solidFill>
                  <a:srgbClr val="00B050"/>
                </a:solidFill>
                <a:latin typeface="Calisto MT"/>
                <a:ea typeface="Times New Roman"/>
                <a:cs typeface="Times New Roman"/>
              </a:rPr>
              <a:t>“Re-envisioning Higher Education and Research in Ethiopia”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defRPr/>
            </a:pPr>
            <a:r>
              <a:rPr lang="en-CA" sz="2000" b="1" dirty="0">
                <a:latin typeface="Calisto MT"/>
                <a:ea typeface="Times New Roman"/>
                <a:cs typeface="Times New Roman"/>
              </a:rPr>
              <a:t>180 Participants – Presidents and V/Presidents of Universities, professionals, policy makers and EAS members</a:t>
            </a:r>
          </a:p>
          <a:p>
            <a:pPr marL="400050" lvl="1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en-CA" sz="2000" b="1" dirty="0">
              <a:latin typeface="Calisto MT"/>
              <a:ea typeface="Times New Roman"/>
              <a:cs typeface="Times New Roman"/>
            </a:endParaRPr>
          </a:p>
          <a:p>
            <a:pPr lvl="1" indent="-342900">
              <a:lnSpc>
                <a:spcPct val="115000"/>
              </a:lnSpc>
              <a:spcBef>
                <a:spcPts val="0"/>
              </a:spcBef>
              <a:defRPr/>
            </a:pPr>
            <a:endParaRPr lang="en-CA" sz="2400" b="1" dirty="0">
              <a:latin typeface="Calisto MT"/>
              <a:ea typeface="Times New Roman"/>
              <a:cs typeface="Times New Roman"/>
            </a:endParaRPr>
          </a:p>
          <a:p>
            <a:pPr marL="457200" indent="-457200">
              <a:buAutoNum type="arabicPeriod" startAt="5"/>
              <a:defRPr/>
            </a:pPr>
            <a:r>
              <a:rPr lang="en-US" sz="2400" b="1" dirty="0"/>
              <a:t>Third Science Congress: 16-17 November 2017</a:t>
            </a:r>
          </a:p>
          <a:p>
            <a:pPr marL="0" indent="0">
              <a:buNone/>
              <a:defRPr/>
            </a:pPr>
            <a:endParaRPr lang="en-US" sz="2400" b="1" dirty="0"/>
          </a:p>
          <a:p>
            <a:pPr marL="400050"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>
                <a:solidFill>
                  <a:srgbClr val="00B050"/>
                </a:solidFill>
                <a:latin typeface="Calisto MT"/>
                <a:ea typeface="Times New Roman"/>
                <a:cs typeface="Times New Roman"/>
              </a:rPr>
              <a:t>“Harnessing the Demographic Dividend: Ethiopia’s Emerging Challenge”</a:t>
            </a:r>
          </a:p>
          <a:p>
            <a:pPr marL="400050"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>
                <a:solidFill>
                  <a:srgbClr val="00B050"/>
                </a:solidFill>
                <a:latin typeface="Calisto MT"/>
                <a:ea typeface="Times New Roman"/>
                <a:cs typeface="Times New Roman"/>
              </a:rPr>
              <a:t>Over 200 participants from various organizations participated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Heidi </a:t>
            </a: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Kinunnen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 Vice Head of Business Collaborations  at University of Helsinki, Finland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8641" y="366333"/>
            <a:ext cx="5880295" cy="7549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66333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Major Studies Completed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87133"/>
            <a:ext cx="8596668" cy="435423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Integration of Nutrition with Agriculture and Health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Status of Engineering &amp; Technology Education and Research in Ethiopia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Quality of Primary education in Ethiopia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Mapping Research Landscape in the health Sector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State of Agricultural Science and Technology in Ethiopia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Consensus Study on Establishment of a National Research Council – Structure and Operation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Major Studies…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03" y="1748465"/>
            <a:ext cx="8596668" cy="42162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Assessment of the demand for and supply of trained S&amp;T human resource – Manufacturing, Services, Agriculture &amp; Health sectors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Developed implementation plans for the National Biotechnology Road Map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Conducted a study on National journal Evaluation and Accreditation Strategy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Conducted pilot Study on Research Mentoring in three Universities in Ethiopia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47" y="184598"/>
            <a:ext cx="8596668" cy="1320800"/>
          </a:xfrm>
        </p:spPr>
        <p:txBody>
          <a:bodyPr/>
          <a:lstStyle/>
          <a:p>
            <a:r>
              <a:rPr lang="en-US" b="1" dirty="0"/>
              <a:t>Major Studies…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18" y="1297705"/>
            <a:ext cx="9020458" cy="5231884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</a:rPr>
              <a:t>Developed standards for undergraduate university laboratories and workshops – Biology , Chemistry, Physics &amp; Civil &amp;  Electrical Engineering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Prepared a Road map for development of Industrial Products from Byproducts of Sugar Industries and identified policies, programs, and projects for its implementation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Conducted Assessment of Status of Climate Change in Ethiopia - 2015 (Sectoral Reports Produced in 7 volumes)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Conducted Review of green Technologies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Prepared a report on the Status and Outlook of the Ethiopian Environment -2017 (SoE-2017)</a:t>
            </a:r>
          </a:p>
          <a:p>
            <a:endParaRPr lang="en-US" altLang="en-US" sz="2000" dirty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89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46" y="145960"/>
            <a:ext cx="8596668" cy="1320800"/>
          </a:xfrm>
        </p:spPr>
        <p:txBody>
          <a:bodyPr/>
          <a:lstStyle/>
          <a:p>
            <a:r>
              <a:rPr lang="en-US" b="1" dirty="0"/>
              <a:t>Major Studies…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939" y="1246189"/>
            <a:ext cx="8891669" cy="5112408"/>
          </a:xfrm>
        </p:spPr>
        <p:txBody>
          <a:bodyPr>
            <a:noAutofit/>
          </a:bodyPr>
          <a:lstStyle/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Conducted a study on Demographic Dividend of Ethiopia and published a report titled “The Demographic Dividend: Imperative for Ethiopia’s Transformation”</a:t>
            </a:r>
          </a:p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Conducted a study on Population Dynamics and Priority Issues for Ethiopia’s 15-Year Perspective Development Plan (2015/16 – 2029/30)</a:t>
            </a:r>
          </a:p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Study on Establishment of Adwa Victory Memorial Museum</a:t>
            </a:r>
          </a:p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Development of Strategy for Instituting Curriculum-based Exit Exams in Ethiopia</a:t>
            </a:r>
          </a:p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Assessment of the Implementation of National Population policy of Ethiopia launched in 1993</a:t>
            </a:r>
          </a:p>
          <a:p>
            <a:pPr algn="just"/>
            <a:r>
              <a:rPr lang="en-US" altLang="en-US" sz="2000" dirty="0">
                <a:solidFill>
                  <a:srgbClr val="000000"/>
                </a:solidFill>
              </a:rPr>
              <a:t>Systematic Review and Policy Brief for Establishing a New Vaccine Intelligence Unit in Ethiopia </a:t>
            </a:r>
          </a:p>
          <a:p>
            <a:pPr algn="just"/>
            <a:endParaRPr lang="en-US" altLang="en-US" sz="2000" dirty="0">
              <a:solidFill>
                <a:srgbClr val="000000"/>
              </a:solidFill>
            </a:endParaRP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2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9453" y="287628"/>
            <a:ext cx="7075747" cy="71745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78" y="287628"/>
            <a:ext cx="8596668" cy="1320800"/>
          </a:xfrm>
        </p:spPr>
        <p:txBody>
          <a:bodyPr/>
          <a:lstStyle/>
          <a:p>
            <a:r>
              <a:rPr lang="en-US" altLang="en-US" b="1" dirty="0"/>
              <a:t>Major </a:t>
            </a:r>
            <a:r>
              <a:rPr lang="en-US" altLang="en-US" b="1" dirty="0">
                <a:solidFill>
                  <a:srgbClr val="00B050"/>
                </a:solidFill>
              </a:rPr>
              <a:t>ongoing </a:t>
            </a:r>
            <a:r>
              <a:rPr lang="en-US" altLang="en-US" b="1" dirty="0"/>
              <a:t>Studies/Projects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03" y="1490888"/>
            <a:ext cx="8596668" cy="388077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100" dirty="0"/>
              <a:t>Development of Amharic Science and Technology Terms Glossary</a:t>
            </a:r>
            <a:r>
              <a:rPr lang="en-US" sz="2100" dirty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r>
              <a:rPr lang="en-US" sz="2100" dirty="0"/>
              <a:t> Preparation of Mother Tongue and English Languages Education Development Strategies </a:t>
            </a:r>
          </a:p>
          <a:p>
            <a:pPr>
              <a:defRPr/>
            </a:pPr>
            <a:r>
              <a:rPr lang="en-US" sz="2100" dirty="0"/>
              <a:t>Preparation of laboratory/workshop standards for undergraduate programs of English, Chemical engineering Geography, Geology and Mechanical Engineering </a:t>
            </a:r>
          </a:p>
          <a:p>
            <a:pPr>
              <a:defRPr/>
            </a:pPr>
            <a:r>
              <a:rPr lang="en-US" sz="2100" dirty="0"/>
              <a:t>Preparation of laboratory/workshop manuals for undergraduate programs in Biology, Chemistry, Civil Engineering, Chemical Engineering, Electrical Engineering, English, Geography, Geology, Mechanical Engineering and Physics</a:t>
            </a:r>
            <a:r>
              <a:rPr lang="en-US" sz="2100" dirty="0">
                <a:solidFill>
                  <a:srgbClr val="00B050"/>
                </a:solidFill>
              </a:rPr>
              <a:t>)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4081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79" y="544367"/>
            <a:ext cx="8596668" cy="1320800"/>
          </a:xfrm>
        </p:spPr>
        <p:txBody>
          <a:bodyPr/>
          <a:lstStyle/>
          <a:p>
            <a:r>
              <a:rPr lang="en-US" altLang="en-US" b="1" dirty="0"/>
              <a:t>Major </a:t>
            </a:r>
            <a:r>
              <a:rPr lang="en-US" altLang="en-US" b="1" dirty="0">
                <a:solidFill>
                  <a:srgbClr val="00B050"/>
                </a:solidFill>
              </a:rPr>
              <a:t>ongoing…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4055"/>
            <a:ext cx="8596668" cy="43673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/>
              <a:t>Biomass Use Policy Study (</a:t>
            </a:r>
            <a:r>
              <a:rPr lang="am-ET" sz="2200" dirty="0"/>
              <a:t>በስኳር እንዱስትሪ ተረፈ-ምርት የሚመረቱ ቁልፍ  ምርቶችና ተያያዥ ኢንዱስትሪዎች የባዮማስ አጠቃቀም ፖሊሲ ጥናት</a:t>
            </a:r>
            <a:r>
              <a:rPr lang="en-US" sz="2200" dirty="0"/>
              <a:t>)</a:t>
            </a:r>
          </a:p>
          <a:p>
            <a:pPr>
              <a:defRPr/>
            </a:pPr>
            <a:r>
              <a:rPr lang="en-US" sz="2200" dirty="0"/>
              <a:t>Pesticide Use Policy Study (</a:t>
            </a:r>
            <a:r>
              <a:rPr lang="am-ET" sz="2200" dirty="0"/>
              <a:t>የፀረ-ተባይ አጠቃቀም ሥርዓት ፖሊሲ ቅድመ-ጥናትና የፖሊሲ ረቂቅ ዝግጅት</a:t>
            </a:r>
            <a:r>
              <a:rPr lang="en-US" sz="2200" dirty="0"/>
              <a:t>)</a:t>
            </a:r>
          </a:p>
          <a:p>
            <a:pPr>
              <a:defRPr/>
            </a:pPr>
            <a:r>
              <a:rPr lang="en-US" sz="2200" dirty="0"/>
              <a:t>Policy Options for Improving the sanitary standards of The Ethiopian Meat Industry</a:t>
            </a:r>
          </a:p>
          <a:p>
            <a:pPr>
              <a:defRPr/>
            </a:pPr>
            <a:r>
              <a:rPr lang="en-US" sz="2200" dirty="0"/>
              <a:t>Bridging Population Evidence with Policy in Ethiopia</a:t>
            </a:r>
          </a:p>
          <a:p>
            <a:pPr>
              <a:defRPr/>
            </a:pPr>
            <a:r>
              <a:rPr lang="en-US" sz="2200" dirty="0"/>
              <a:t>Evaluation and Accreditation of Research Journals in Ethiopia</a:t>
            </a:r>
            <a:endParaRPr lang="am-ET" sz="2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2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67286" y="365760"/>
            <a:ext cx="8637563" cy="689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331" y="364902"/>
            <a:ext cx="8596668" cy="6901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Monthly Public Lectures on topical issues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77334" y="1420838"/>
            <a:ext cx="4587540" cy="3911016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200150" algn="l"/>
              </a:tabLst>
              <a:defRPr/>
            </a:pPr>
            <a:r>
              <a:rPr lang="en-US" sz="2200" dirty="0">
                <a:latin typeface="Bahnschrift Light SemiCondensed"/>
                <a:ea typeface="Calibri"/>
                <a:cs typeface="Times New Roman"/>
              </a:rPr>
              <a:t>Lectures and Panel Discussion Issues from Agriculture, Health, Engineering, Natural Sciences, Social Sciences and Fine Arts </a:t>
            </a:r>
            <a:endParaRPr lang="en-US" sz="2200" dirty="0"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200150" algn="l"/>
              </a:tabLst>
              <a:defRPr/>
            </a:pPr>
            <a:r>
              <a:rPr lang="en-US" sz="2200" dirty="0">
                <a:latin typeface="Bahnschrift Light SemiCondensed"/>
                <a:ea typeface="Calibri"/>
                <a:cs typeface="Times New Roman"/>
              </a:rPr>
              <a:t>Targeted at raising awareness on basic and emerging sciences Engaged the public and scholars in discussions on topical issues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1200150" algn="l"/>
              </a:tabLst>
              <a:defRPr/>
            </a:pPr>
            <a:br>
              <a:rPr lang="en-US" sz="2000" b="1" dirty="0">
                <a:solidFill>
                  <a:prstClr val="black"/>
                </a:solidFill>
                <a:latin typeface="Bahnschrift" panose="020B0502040204020203" pitchFamily="34" charset="0"/>
              </a:rPr>
            </a:br>
            <a:endParaRPr lang="en-US" sz="2000" dirty="0">
              <a:latin typeface="Bahnschrift Light SemiCondensed"/>
              <a:ea typeface="Calibri"/>
              <a:cs typeface="Times New Roman"/>
            </a:endParaRPr>
          </a:p>
          <a:p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559122"/>
            <a:ext cx="4587540" cy="224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G:\Public lecture\March roundtable\web 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14" y="2011230"/>
            <a:ext cx="3773509" cy="295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782614" y="5190185"/>
            <a:ext cx="3631842" cy="6954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Panel discussion on Gender Equality</a:t>
            </a:r>
          </a:p>
        </p:txBody>
      </p:sp>
    </p:spTree>
    <p:extLst>
      <p:ext uri="{BB962C8B-B14F-4D97-AF65-F5344CB8AC3E}">
        <p14:creationId xmlns:p14="http://schemas.microsoft.com/office/powerpoint/2010/main" val="34089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52" y="418534"/>
            <a:ext cx="8596668" cy="1320800"/>
          </a:xfrm>
        </p:spPr>
        <p:txBody>
          <a:bodyPr/>
          <a:lstStyle/>
          <a:p>
            <a:r>
              <a:rPr lang="en-US" dirty="0"/>
              <a:t>Monthly Public Lectures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1270000"/>
            <a:ext cx="4641641" cy="3304117"/>
          </a:xfrm>
        </p:spPr>
        <p:txBody>
          <a:bodyPr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200150" algn="l"/>
              </a:tabLst>
              <a:defRPr/>
            </a:pPr>
            <a:r>
              <a:rPr lang="en-US" sz="2000" dirty="0">
                <a:latin typeface="Bahnschrift Light SemiCondensed"/>
                <a:ea typeface="Calibri"/>
                <a:cs typeface="Times New Roman"/>
              </a:rPr>
              <a:t>Participants include policymakers, secondary school and higher education students, researchers, Government officials and practitioners and representatives of the international community </a:t>
            </a:r>
            <a:endParaRPr lang="en-US" sz="2000" dirty="0"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200150" algn="l"/>
              </a:tabLst>
              <a:defRPr/>
            </a:pPr>
            <a:r>
              <a:rPr lang="en-US" sz="2000" dirty="0">
                <a:latin typeface="Bahnschrift Light SemiCondensed"/>
                <a:ea typeface="Calibri"/>
                <a:cs typeface="Times New Roman"/>
              </a:rPr>
              <a:t>Covered by local and international media 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200150" algn="l"/>
              </a:tabLst>
              <a:defRPr/>
            </a:pPr>
            <a:r>
              <a:rPr lang="en-US" sz="2000" dirty="0">
                <a:latin typeface="Bahnschrift Light SemiCondensed"/>
                <a:ea typeface="Calibri"/>
                <a:cs typeface="Times New Roman"/>
              </a:rPr>
              <a:t>So far, 40 sessions conducted</a:t>
            </a:r>
            <a:endParaRPr lang="en-US" sz="2000" dirty="0">
              <a:latin typeface="Bahnschrift" panose="020B0502040204020203" pitchFamily="34" charset="0"/>
            </a:endParaRPr>
          </a:p>
          <a:p>
            <a:endParaRPr lang="en-US" sz="20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42" y="1930400"/>
            <a:ext cx="3337560" cy="295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203728" y="5072484"/>
            <a:ext cx="2899678" cy="5784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Lecture on Artificial Intelligence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4765183"/>
            <a:ext cx="4559121" cy="2092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7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54745" y="310709"/>
            <a:ext cx="6921304" cy="731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62" y="5758764"/>
            <a:ext cx="1865455" cy="912492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outerShdw blurRad="184150" dist="241300" dir="11520000" sx="143000" sy="143000" algn="ctr">
              <a:srgbClr val="000000">
                <a:alpha val="0"/>
              </a:srgbClr>
            </a:outerShdw>
            <a:softEdge rad="50800"/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4745" y="310709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Institutional; Capacity Building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97029" y="1518276"/>
            <a:ext cx="9111205" cy="4769982"/>
          </a:xfrm>
        </p:spPr>
        <p:txBody>
          <a:bodyPr>
            <a:noAutofit/>
          </a:bodyPr>
          <a:lstStyle/>
          <a:p>
            <a:pPr algn="just"/>
            <a:r>
              <a:rPr lang="en-US" alt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Established centers for the promotion of the knowledge and appreciation of the sciences and arts:</a:t>
            </a:r>
          </a:p>
          <a:p>
            <a:pPr algn="just"/>
            <a:endParaRPr lang="en-US" altLang="en-US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lvl="1" algn="just"/>
            <a:r>
              <a:rPr lang="en-US" alt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Creative Arts Center</a:t>
            </a:r>
          </a:p>
          <a:p>
            <a:pPr marL="457200" lvl="1" indent="0" algn="just">
              <a:buNone/>
            </a:pPr>
            <a:endParaRPr lang="en-US" altLang="en-US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lvl="1" algn="just"/>
            <a:r>
              <a:rPr lang="en-US" alt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EAS Library</a:t>
            </a:r>
          </a:p>
          <a:p>
            <a:pPr marL="457200" lvl="1" indent="0" algn="just">
              <a:buNone/>
            </a:pPr>
            <a:endParaRPr lang="en-US" altLang="en-US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lvl="1" algn="just"/>
            <a:r>
              <a:rPr lang="en-US" alt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Ethiopian Academy Press</a:t>
            </a:r>
          </a:p>
          <a:p>
            <a:pPr lvl="1" algn="just"/>
            <a:endParaRPr lang="en-US" altLang="en-US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lvl="1" algn="just"/>
            <a:r>
              <a:rPr lang="en-US" alt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Science Center (STEM, Children Center, Science Exhibits)</a:t>
            </a:r>
          </a:p>
          <a:p>
            <a:pPr marL="0" indent="0">
              <a:buNone/>
            </a:pPr>
            <a:br>
              <a:rPr lang="en-US" sz="2000" b="1" dirty="0">
                <a:solidFill>
                  <a:srgbClr val="00B050"/>
                </a:solidFill>
                <a:latin typeface="Bahnschrift" panose="020B0502040204020203" pitchFamily="34" charset="0"/>
              </a:rPr>
            </a:b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12" y="2377198"/>
            <a:ext cx="1749993" cy="770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63" y="4613983"/>
            <a:ext cx="1664168" cy="66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62" y="3449630"/>
            <a:ext cx="1741383" cy="714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2" y="1154157"/>
            <a:ext cx="4020392" cy="274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0976" y="-124309"/>
            <a:ext cx="6779134" cy="127846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Bahnschrift" panose="020B0502040204020203" pitchFamily="34" charset="0"/>
              </a:rPr>
              <a:t>Creative Arts Center</a:t>
            </a:r>
            <a:br>
              <a:rPr lang="en-US" sz="3200" b="1" dirty="0">
                <a:latin typeface="Bahnschrift" panose="020B0502040204020203" pitchFamily="34" charset="0"/>
              </a:rPr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6731" y="970671"/>
            <a:ext cx="4513541" cy="5887551"/>
          </a:xfrm>
        </p:spPr>
        <p:txBody>
          <a:bodyPr/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2000" b="1" dirty="0">
                <a:ea typeface="Calibri"/>
                <a:cs typeface="Times New Roman"/>
              </a:rPr>
              <a:t>   Objectives 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b="1" dirty="0">
                <a:ea typeface="Calibri"/>
                <a:cs typeface="Times New Roman"/>
              </a:rPr>
              <a:t>-  </a:t>
            </a:r>
            <a:r>
              <a:rPr lang="en-US" dirty="0">
                <a:ea typeface="Calibri"/>
                <a:cs typeface="Times New Roman"/>
              </a:rPr>
              <a:t>Foster appreciation of the Ethiopian creative and performing arts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ea typeface="Calibri"/>
                <a:cs typeface="Times New Roman"/>
              </a:rPr>
              <a:t>-  Nurture imaginative and artistic expressions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ea typeface="Calibri"/>
                <a:cs typeface="Times New Roman"/>
              </a:rPr>
              <a:t>-  Bring arts and aesthetics closer to the peoples’ lives 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ea typeface="Calibri"/>
                <a:cs typeface="Times New Roman"/>
              </a:rPr>
              <a:t>-  Empower and stimulate the arts and literary community on the arts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defRPr/>
            </a:pPr>
            <a:r>
              <a:rPr lang="en-US" dirty="0">
                <a:ea typeface="Calibri"/>
                <a:cs typeface="Times New Roman"/>
              </a:rPr>
              <a:t>Create a discussion platform for arts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US" b="1" dirty="0">
                <a:solidFill>
                  <a:srgbClr val="00B050"/>
                </a:solidFill>
                <a:ea typeface="Calibri"/>
                <a:cs typeface="Times New Roman"/>
              </a:rPr>
              <a:t>Serving as a meeting avenue for creative artists, authors, performers, and the general public</a:t>
            </a:r>
          </a:p>
          <a:p>
            <a:endParaRPr lang="en-US" dirty="0"/>
          </a:p>
        </p:txBody>
      </p:sp>
      <p:pic>
        <p:nvPicPr>
          <p:cNvPr id="9" name="Picture 2" descr="G:\ase\DdkIa3oWAAAiU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6" y="4095004"/>
            <a:ext cx="1826715" cy="178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37" y="4095004"/>
            <a:ext cx="2306526" cy="178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01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Diversity</a:t>
            </a:r>
            <a:r>
              <a:rPr lang="fi-FI" dirty="0"/>
              <a:t> and </a:t>
            </a:r>
            <a:r>
              <a:rPr lang="fi-FI" dirty="0" err="1"/>
              <a:t>innovations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2308195" y="3978935"/>
            <a:ext cx="597467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Heidi Kinnunen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Helsinki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41" y="1599477"/>
            <a:ext cx="4190832" cy="41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71392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517" y="112515"/>
            <a:ext cx="5572247" cy="1710415"/>
          </a:xfrm>
        </p:spPr>
        <p:txBody>
          <a:bodyPr/>
          <a:lstStyle/>
          <a:p>
            <a:pPr marL="0" indent="0" algn="just">
              <a:buNone/>
            </a:pPr>
            <a:r>
              <a:rPr lang="en-US" sz="5400" b="1" dirty="0">
                <a:solidFill>
                  <a:schemeClr val="accent1"/>
                </a:solidFill>
                <a:latin typeface="Bahnschrift" panose="020B0502040204020203" pitchFamily="34" charset="0"/>
              </a:rPr>
              <a:t>EAS Press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lvl="0" indent="0">
              <a:buNone/>
            </a:pPr>
            <a:endParaRPr lang="en-US" sz="2000" dirty="0">
              <a:latin typeface="Visual Geez Unicode" panose="00000400000000000000" pitchFamily="2" charset="0"/>
            </a:endParaRPr>
          </a:p>
          <a:p>
            <a:pPr lvl="0">
              <a:buBlip>
                <a:blip r:embed="rId2"/>
              </a:buBlip>
            </a:pPr>
            <a:endParaRPr lang="en-US" sz="2000" dirty="0">
              <a:latin typeface="Visual Geez Unicode" panose="00000400000000000000" pitchFamily="2" charset="0"/>
            </a:endParaRPr>
          </a:p>
          <a:p>
            <a:pPr lvl="0">
              <a:buBlip>
                <a:blip r:embed="rId2"/>
              </a:buBlip>
            </a:pPr>
            <a:endParaRPr lang="en-US" sz="2000" dirty="0">
              <a:latin typeface="Visual Geez Unicode" pitchFamily="2" charset="0"/>
            </a:endParaRPr>
          </a:p>
          <a:p>
            <a:pPr lvl="0">
              <a:buBlip>
                <a:blip r:embed="rId2"/>
              </a:buBlip>
            </a:pPr>
            <a:endParaRPr lang="en-US" sz="2000" dirty="0">
              <a:latin typeface="Visual Geez Unicode" pitchFamily="2" charset="0"/>
            </a:endParaRPr>
          </a:p>
          <a:p>
            <a:pPr lvl="0"/>
            <a:endParaRPr lang="en-US" sz="2000" dirty="0">
              <a:latin typeface="Visual Geez Unicode" panose="00000400000000000000" pitchFamily="2" charset="0"/>
            </a:endParaRPr>
          </a:p>
          <a:p>
            <a:pPr lvl="0"/>
            <a:endParaRPr lang="en-US" sz="2000" dirty="0">
              <a:latin typeface="Visual Geez Unicode" panose="00000400000000000000" pitchFamily="2" charset="0"/>
            </a:endParaRPr>
          </a:p>
          <a:p>
            <a:endParaRPr lang="en-US" sz="2000" dirty="0">
              <a:latin typeface="Visual Geez Unicode" pitchFamily="2" charset="0"/>
            </a:endParaRPr>
          </a:p>
          <a:p>
            <a:endParaRPr lang="en-US" sz="2000" dirty="0">
              <a:latin typeface="Visual Geez Unicode" pitchFamily="2" charset="0"/>
            </a:endParaRPr>
          </a:p>
          <a:p>
            <a:pPr lvl="0"/>
            <a:endParaRPr lang="en-US" sz="2000" dirty="0">
              <a:latin typeface="Visual Geez Unicode" pitchFamily="2" charset="0"/>
            </a:endParaRPr>
          </a:p>
          <a:p>
            <a:endParaRPr lang="en-US" sz="2000" dirty="0">
              <a:latin typeface="Visual Geez Unicode" pitchFamily="2" charset="0"/>
            </a:endParaRPr>
          </a:p>
        </p:txBody>
      </p:sp>
      <p:pic>
        <p:nvPicPr>
          <p:cNvPr id="5122" name="Picture 2" descr="G:\EAS Press\EAP books fold 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51" y="0"/>
            <a:ext cx="6622100" cy="46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EAS Press\Book 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25" y="1273714"/>
            <a:ext cx="3807407" cy="438042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EAS Press\book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03" y="4099059"/>
            <a:ext cx="6980620" cy="3926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62837-7C99-4189-8491-6532ED3561D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3186" y="4903076"/>
            <a:ext cx="285881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Publishes books by: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Various authors</a:t>
            </a:r>
          </a:p>
          <a:p>
            <a:pPr marL="342900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 Academy</a:t>
            </a:r>
          </a:p>
        </p:txBody>
      </p:sp>
    </p:spTree>
    <p:extLst>
      <p:ext uri="{BB962C8B-B14F-4D97-AF65-F5344CB8AC3E}">
        <p14:creationId xmlns:p14="http://schemas.microsoft.com/office/powerpoint/2010/main" val="13522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"/>
    </mc:Choice>
    <mc:Fallback xmlns="">
      <p:transition advClick="0" advTm="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620"/>
            <a:ext cx="4895424" cy="2180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9489"/>
            <a:ext cx="3854528" cy="1278466"/>
          </a:xfrm>
        </p:spPr>
        <p:txBody>
          <a:bodyPr/>
          <a:lstStyle/>
          <a:p>
            <a:r>
              <a:rPr lang="en-US" sz="4000" b="1" dirty="0">
                <a:latin typeface="Bahnschrift" panose="020B0502040204020203" pitchFamily="34" charset="0"/>
              </a:rPr>
              <a:t>E</a:t>
            </a:r>
            <a:r>
              <a:rPr lang="en-US" sz="3200" b="1" dirty="0">
                <a:latin typeface="Bahnschrift" panose="020B0502040204020203" pitchFamily="34" charset="0"/>
              </a:rPr>
              <a:t>AS </a:t>
            </a:r>
            <a:r>
              <a:rPr lang="en-US" sz="4000" b="1" dirty="0">
                <a:latin typeface="Bahnschrift" panose="020B0502040204020203" pitchFamily="34" charset="0"/>
              </a:rPr>
              <a:t>L</a:t>
            </a:r>
            <a:r>
              <a:rPr lang="en-US" sz="3200" b="1" dirty="0">
                <a:latin typeface="Bahnschrift" panose="020B0502040204020203" pitchFamily="34" charset="0"/>
              </a:rPr>
              <a:t>ibrary</a:t>
            </a:r>
            <a:br>
              <a:rPr lang="en-US" b="1" dirty="0">
                <a:latin typeface="Bahnschrift" panose="020B0502040204020203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5297939" cy="6125027"/>
          </a:xfrm>
        </p:spPr>
        <p:txBody>
          <a:bodyPr>
            <a:normAutofit fontScale="92500" lnSpcReduction="20000"/>
          </a:bodyPr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Objectives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ea typeface="Calibri"/>
                <a:cs typeface="Times New Roman"/>
              </a:rPr>
              <a:t>-  To nurture  the culture of  reading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ea typeface="Calibri"/>
                <a:cs typeface="Times New Roman"/>
              </a:rPr>
              <a:t>-  To help users meet their   information and research  needs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ea typeface="Calibri"/>
                <a:cs typeface="Times New Roman"/>
              </a:rPr>
              <a:t>-  To provide digital resources,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ea typeface="Calibri"/>
                <a:cs typeface="Times New Roman"/>
              </a:rPr>
              <a:t>-  To increase use of library   resources and develop user   skills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ea typeface="Calibri"/>
                <a:cs typeface="Times New Roman"/>
              </a:rPr>
              <a:t>-  To enhance personal   development.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en-US" sz="2400" dirty="0">
              <a:ea typeface="Calibri"/>
              <a:cs typeface="Times New Roman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ea typeface="Calibri"/>
                <a:cs typeface="Times New Roman"/>
              </a:rPr>
              <a:t>   Collections </a:t>
            </a:r>
            <a:endParaRPr lang="en-US" sz="2400" dirty="0">
              <a:ea typeface="Calibri"/>
              <a:cs typeface="Times New Roman"/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200" dirty="0">
                <a:ea typeface="Calibri"/>
                <a:cs typeface="Times New Roman"/>
              </a:rPr>
              <a:t>Ethiopian/ African History</a:t>
            </a:r>
          </a:p>
          <a:p>
            <a:pPr lvl="2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200" dirty="0">
                <a:ea typeface="Calibri"/>
                <a:cs typeface="Times New Roman"/>
              </a:rPr>
              <a:t>Philosophy, Literature and  Culture, </a:t>
            </a:r>
          </a:p>
          <a:p>
            <a:pPr lvl="2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200" dirty="0">
                <a:ea typeface="Calibri"/>
                <a:cs typeface="Times New Roman"/>
              </a:rPr>
              <a:t>Digital resources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271"/>
            <a:ext cx="4760461" cy="22054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54528" cy="1278466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cience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enter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2000" b="1" dirty="0">
                <a:ea typeface="Calibri"/>
                <a:cs typeface="Times New Roman"/>
              </a:rPr>
              <a:t>Objectives</a:t>
            </a:r>
            <a:endParaRPr lang="en-US" sz="2000" dirty="0">
              <a:ea typeface="Calibri"/>
              <a:cs typeface="Times New Roman"/>
            </a:endParaRP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000" dirty="0">
                <a:ea typeface="Calibri"/>
                <a:cs typeface="Times New Roman"/>
              </a:rPr>
              <a:t>•  Create a vibrant and dynamic public space where learning science is   an enjoyable and engaging experience;</a:t>
            </a:r>
          </a:p>
          <a:p>
            <a:pPr marL="236538" indent="-2365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000" dirty="0">
                <a:ea typeface="Calibri"/>
                <a:cs typeface="Times New Roman"/>
              </a:rPr>
              <a:t>•  Promote and foster interest in scientific curiosity and inquiry;  </a:t>
            </a:r>
          </a:p>
          <a:p>
            <a:pPr marL="173038" indent="-173038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000" dirty="0">
                <a:ea typeface="Calibri"/>
                <a:cs typeface="Times New Roman"/>
              </a:rPr>
              <a:t>•   Promote a flourishing culture of scientific enterprise</a:t>
            </a:r>
          </a:p>
          <a:p>
            <a:endParaRPr lang="en-US" dirty="0"/>
          </a:p>
        </p:txBody>
      </p:sp>
      <p:pic>
        <p:nvPicPr>
          <p:cNvPr id="5" name="Picture 2" descr="G:\YeTibeb Wullo\30073385_2049769565312122_266926325896003290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0" y="1674055"/>
            <a:ext cx="3869493" cy="22586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0" y="4694027"/>
            <a:ext cx="5626397" cy="20254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571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83357"/>
            <a:ext cx="10000044" cy="1320800"/>
          </a:xfrm>
        </p:spPr>
        <p:txBody>
          <a:bodyPr/>
          <a:lstStyle/>
          <a:p>
            <a:r>
              <a:rPr lang="en-US" b="1" dirty="0"/>
              <a:t>Networking with like minded academies </a:t>
            </a:r>
            <a:br>
              <a:rPr lang="en-US" b="1" dirty="0"/>
            </a:br>
            <a:r>
              <a:rPr lang="en-US" b="1" dirty="0"/>
              <a:t>                  and organizations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9490" y="1799102"/>
            <a:ext cx="9917722" cy="5811520"/>
          </a:xfrm>
        </p:spPr>
        <p:txBody>
          <a:bodyPr>
            <a:normAutofit/>
          </a:bodyPr>
          <a:lstStyle/>
          <a:p>
            <a:r>
              <a:rPr lang="en-US" sz="2500" b="1" dirty="0"/>
              <a:t>EAS is Member of IAP and NASAC</a:t>
            </a:r>
          </a:p>
          <a:p>
            <a:pPr marL="0" indent="0">
              <a:buNone/>
            </a:pPr>
            <a:endParaRPr lang="en-US" sz="2500" b="1" dirty="0"/>
          </a:p>
          <a:p>
            <a:pPr>
              <a:defRPr/>
            </a:pPr>
            <a:r>
              <a:rPr lang="en-US" sz="2500" b="1" dirty="0"/>
              <a:t>Has strong relations with:</a:t>
            </a:r>
          </a:p>
          <a:p>
            <a:pPr marL="0" indent="0">
              <a:buNone/>
              <a:defRPr/>
            </a:pPr>
            <a:endParaRPr lang="en-US" sz="2500" b="1" dirty="0"/>
          </a:p>
          <a:p>
            <a:pPr lvl="1">
              <a:defRPr/>
            </a:pPr>
            <a:r>
              <a:rPr lang="en-US" sz="2500" dirty="0">
                <a:solidFill>
                  <a:prstClr val="black"/>
                </a:solidFill>
              </a:rPr>
              <a:t>Science Academies in Africa (</a:t>
            </a:r>
            <a:r>
              <a:rPr lang="en-US" sz="2500" b="1" dirty="0">
                <a:solidFill>
                  <a:prstClr val="black"/>
                </a:solidFill>
              </a:rPr>
              <a:t>AAS, </a:t>
            </a:r>
            <a:r>
              <a:rPr lang="en-US" sz="2500" b="1" dirty="0" err="1">
                <a:solidFill>
                  <a:prstClr val="black"/>
                </a:solidFill>
              </a:rPr>
              <a:t>ASSAf</a:t>
            </a:r>
            <a:r>
              <a:rPr lang="en-US" sz="2500" b="1" dirty="0">
                <a:solidFill>
                  <a:prstClr val="black"/>
                </a:solidFill>
              </a:rPr>
              <a:t>, GAAS,</a:t>
            </a:r>
          </a:p>
          <a:p>
            <a:pPr marL="457200" lvl="1" indent="0">
              <a:buNone/>
              <a:defRPr/>
            </a:pPr>
            <a:r>
              <a:rPr lang="en-US" sz="2500" b="1" dirty="0">
                <a:solidFill>
                  <a:prstClr val="black"/>
                </a:solidFill>
              </a:rPr>
              <a:t>     KNAS NAS, UNAS,SNAS)</a:t>
            </a:r>
          </a:p>
          <a:p>
            <a:pPr lvl="1">
              <a:defRPr/>
            </a:pPr>
            <a:r>
              <a:rPr lang="en-US" sz="2500" dirty="0">
                <a:solidFill>
                  <a:prstClr val="black"/>
                </a:solidFill>
              </a:rPr>
              <a:t>US NAS</a:t>
            </a:r>
          </a:p>
          <a:p>
            <a:pPr lvl="1">
              <a:defRPr/>
            </a:pPr>
            <a:r>
              <a:rPr lang="en-US" sz="2500" dirty="0">
                <a:solidFill>
                  <a:prstClr val="black"/>
                </a:solidFill>
              </a:rPr>
              <a:t>The Royal Society of UK</a:t>
            </a:r>
          </a:p>
          <a:p>
            <a:pPr marL="0" indent="0">
              <a:buNone/>
            </a:pPr>
            <a:endParaRPr lang="en-US" sz="2500" b="1" dirty="0"/>
          </a:p>
          <a:p>
            <a:endParaRPr lang="en-US" sz="2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6" y="1031386"/>
            <a:ext cx="1707227" cy="952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19" y="2146489"/>
            <a:ext cx="1708337" cy="1540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90" y="4422888"/>
            <a:ext cx="1876594" cy="10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99" y="23337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Good Working Relations with: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99" y="1611949"/>
            <a:ext cx="9803097" cy="537969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Ministry of Innovation and Technology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Ministry of Science and Higher Education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Ministry of Culture and Tourism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Environment, Forest and Climate Change Commission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National Planning Commission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500" dirty="0">
                <a:solidFill>
                  <a:prstClr val="black"/>
                </a:solidFill>
              </a:rPr>
              <a:t>Universities and research institutes</a:t>
            </a:r>
          </a:p>
          <a:p>
            <a:pPr>
              <a:lnSpc>
                <a:spcPct val="150000"/>
              </a:lnSpc>
            </a:pPr>
            <a:endParaRPr lang="en-US" sz="2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36" y="2351008"/>
            <a:ext cx="1439501" cy="1672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88" y="1281511"/>
            <a:ext cx="1293705" cy="1293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95" y="297819"/>
            <a:ext cx="983692" cy="983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58" y="4455867"/>
            <a:ext cx="1453048" cy="1453048"/>
          </a:xfrm>
          <a:prstGeom prst="rect">
            <a:avLst/>
          </a:prstGeom>
          <a:effectLst>
            <a:glow>
              <a:schemeClr val="accent1"/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606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25" y="286043"/>
            <a:ext cx="8596668" cy="1320800"/>
          </a:xfrm>
        </p:spPr>
        <p:txBody>
          <a:bodyPr/>
          <a:lstStyle/>
          <a:p>
            <a:r>
              <a:rPr lang="en-US" altLang="en-US" b="1" dirty="0"/>
              <a:t>Source of Funding for EAS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769"/>
            <a:ext cx="8596668" cy="46345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Annual budgetary subvention from the Government (Birr 10 Million/Year)</a:t>
            </a:r>
          </a:p>
          <a:p>
            <a:pPr>
              <a:defRPr/>
            </a:pPr>
            <a:r>
              <a:rPr lang="en-US" sz="2000" dirty="0"/>
              <a:t>Project based support from the Government (Birr 40 Million for the EAS SC)</a:t>
            </a:r>
          </a:p>
          <a:p>
            <a:pPr>
              <a:defRPr/>
            </a:pPr>
            <a:r>
              <a:rPr lang="en-US" sz="2000" dirty="0"/>
              <a:t>Project </a:t>
            </a:r>
            <a:r>
              <a:rPr lang="en-US" sz="2000" dirty="0">
                <a:solidFill>
                  <a:prstClr val="black"/>
                </a:solidFill>
              </a:rPr>
              <a:t>and activity </a:t>
            </a:r>
            <a:r>
              <a:rPr lang="en-US" sz="2000" dirty="0"/>
              <a:t>based funds from Ministries and other Government organizations</a:t>
            </a:r>
          </a:p>
          <a:p>
            <a:pPr>
              <a:defRPr/>
            </a:pPr>
            <a:r>
              <a:rPr lang="en-US" sz="2000" dirty="0"/>
              <a:t>Annual contributions from Regular Fellows</a:t>
            </a:r>
          </a:p>
          <a:p>
            <a:pPr>
              <a:defRPr/>
            </a:pPr>
            <a:r>
              <a:rPr lang="en-US" sz="2000" dirty="0"/>
              <a:t>Revenue from sales of publications</a:t>
            </a:r>
          </a:p>
          <a:p>
            <a:pPr>
              <a:defRPr/>
            </a:pPr>
            <a:r>
              <a:rPr lang="en-US" sz="2000" dirty="0"/>
              <a:t>Project grants from international partners such as SIDA, IFS, Packard Foundation, IAP, INASP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41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EAS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21" y="1682287"/>
            <a:ext cx="8596668" cy="3880773"/>
          </a:xfrm>
        </p:spPr>
        <p:txBody>
          <a:bodyPr/>
          <a:lstStyle/>
          <a:p>
            <a:r>
              <a:rPr lang="en-US" altLang="en-US" sz="2400" dirty="0"/>
              <a:t>EAS has published over 50 publications in the form of:</a:t>
            </a:r>
          </a:p>
          <a:p>
            <a:pPr lvl="1"/>
            <a:r>
              <a:rPr lang="en-US" altLang="en-US" sz="2400" dirty="0"/>
              <a:t>Consensus Reports</a:t>
            </a:r>
          </a:p>
          <a:p>
            <a:pPr lvl="1"/>
            <a:r>
              <a:rPr lang="en-US" altLang="en-US" sz="2400" dirty="0"/>
              <a:t>Policy Briefs</a:t>
            </a:r>
          </a:p>
          <a:p>
            <a:pPr lvl="1"/>
            <a:r>
              <a:rPr lang="en-US" altLang="en-US" sz="2400" dirty="0"/>
              <a:t>Congress and Workshop proceedings</a:t>
            </a:r>
          </a:p>
          <a:p>
            <a:pPr lvl="1"/>
            <a:r>
              <a:rPr lang="en-US" altLang="en-US" sz="2400" dirty="0"/>
              <a:t>Annual reports</a:t>
            </a:r>
          </a:p>
          <a:p>
            <a:pPr lvl="1"/>
            <a:r>
              <a:rPr lang="en-US" altLang="en-US" sz="2400" dirty="0"/>
              <a:t>Books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314"/>
            <a:ext cx="8596668" cy="1320800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The Way Forward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657" y="1457204"/>
            <a:ext cx="8596668" cy="388077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Increasing Membership of the Academy with focus on gender balance (only 10% are women)</a:t>
            </a:r>
          </a:p>
          <a:p>
            <a:pPr>
              <a:defRPr/>
            </a:pPr>
            <a:r>
              <a:rPr lang="en-US" sz="2000" dirty="0"/>
              <a:t>Ensuring sustainability of the Academy by mobilizing resources and establishing income generating enterprises</a:t>
            </a:r>
          </a:p>
          <a:p>
            <a:pPr>
              <a:defRPr/>
            </a:pPr>
            <a:r>
              <a:rPr lang="en-US" sz="2000" dirty="0"/>
              <a:t>Building a well designed and equipped conference center at the Headquarters of the Academy</a:t>
            </a:r>
          </a:p>
          <a:p>
            <a:pPr>
              <a:defRPr/>
            </a:pPr>
            <a:r>
              <a:rPr lang="en-US" sz="2000" dirty="0"/>
              <a:t>Conducting consensus studies on grand challenges facing the national development efforts</a:t>
            </a:r>
          </a:p>
          <a:p>
            <a:pPr>
              <a:defRPr/>
            </a:pPr>
            <a:r>
              <a:rPr lang="en-US" sz="2000" dirty="0"/>
              <a:t>Organizing panel discussions on current topical issues in the country</a:t>
            </a:r>
          </a:p>
          <a:p>
            <a:pPr>
              <a:defRPr/>
            </a:pPr>
            <a:r>
              <a:rPr lang="en-US" sz="2000" dirty="0"/>
              <a:t>Increasing visibility and relevance of the Academy through use of various mass media</a:t>
            </a:r>
          </a:p>
          <a:p>
            <a:pPr>
              <a:defRPr/>
            </a:pPr>
            <a:r>
              <a:rPr lang="en-US" sz="2000" dirty="0"/>
              <a:t>Launching recognition of outstanding achievements in science, technology and innovation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0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7495" y="2532055"/>
            <a:ext cx="8596668" cy="1826581"/>
          </a:xfrm>
        </p:spPr>
        <p:txBody>
          <a:bodyPr>
            <a:noAutofit/>
          </a:bodyPr>
          <a:lstStyle/>
          <a:p>
            <a:r>
              <a:rPr lang="en-US" sz="11500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1862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Ian Wright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Deputy Vice-Chancellor of Research and Innovation, University of Canterbury, New Zealand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375380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innovations</a:t>
            </a:r>
            <a:r>
              <a:rPr lang="fi-FI" dirty="0"/>
              <a:t> COME </a:t>
            </a:r>
            <a:r>
              <a:rPr lang="fi-FI" dirty="0" err="1"/>
              <a:t>from</a:t>
            </a:r>
            <a:r>
              <a:rPr lang="fi-FI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99" y="1772816"/>
            <a:ext cx="3587750" cy="4070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5442" y="5471026"/>
            <a:ext cx="2033107" cy="372140"/>
          </a:xfrm>
          <a:prstGeom prst="rect">
            <a:avLst/>
          </a:prstGeom>
          <a:solidFill>
            <a:schemeClr val="bg1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329070" y="2849524"/>
            <a:ext cx="49016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Highly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educated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people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Favourable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political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/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regulatory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Good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infrastructure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Investments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Incentives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innovators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entrepreneurship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814415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1C6E3B-76FE-0249-88BA-8AC3D47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2987" y="3693979"/>
            <a:ext cx="6504736" cy="1225685"/>
          </a:xfrm>
        </p:spPr>
        <p:txBody>
          <a:bodyPr/>
          <a:lstStyle/>
          <a:p>
            <a:r>
              <a:rPr lang="en-AU" sz="2160" dirty="0"/>
              <a:t>Professor Ian Wright</a:t>
            </a:r>
          </a:p>
          <a:p>
            <a:r>
              <a:rPr lang="en-AU" sz="2160" dirty="0"/>
              <a:t>Deputy Vice-Chancellor (Research &amp; Innovation)</a:t>
            </a:r>
          </a:p>
          <a:p>
            <a:r>
              <a:rPr lang="en-AU" sz="2160" dirty="0"/>
              <a:t>University of Canterbury, Christchurch, New Zealand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CA0881-BA0E-224E-B548-5E8FD0C1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123" y="672020"/>
            <a:ext cx="7870500" cy="2246279"/>
          </a:xfrm>
        </p:spPr>
        <p:txBody>
          <a:bodyPr/>
          <a:lstStyle/>
          <a:p>
            <a:r>
              <a:rPr lang="en-US" sz="4800" dirty="0">
                <a:solidFill>
                  <a:srgbClr val="FFFFFF"/>
                </a:solidFill>
              </a:rPr>
              <a:t>Industry-facing Research </a:t>
            </a:r>
            <a:r>
              <a:rPr lang="en-US" sz="4800" dirty="0" err="1">
                <a:solidFill>
                  <a:srgbClr val="FFFFFF"/>
                </a:solidFill>
              </a:rPr>
              <a:t>Centres</a:t>
            </a:r>
            <a:r>
              <a:rPr lang="en-US" sz="4800" dirty="0">
                <a:solidFill>
                  <a:srgbClr val="FFFFFF"/>
                </a:solidFill>
              </a:rPr>
              <a:t> – experiences from New Zealand</a:t>
            </a:r>
            <a:endParaRPr lang="en-AU" sz="480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D313E4B-F3BC-D648-8808-AA3426C27D31}"/>
              </a:ext>
            </a:extLst>
          </p:cNvPr>
          <p:cNvSpPr txBox="1">
            <a:spLocks/>
          </p:cNvSpPr>
          <p:nvPr/>
        </p:nvSpPr>
        <p:spPr>
          <a:xfrm>
            <a:off x="2778046" y="5893565"/>
            <a:ext cx="5559208" cy="6659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600" b="0" i="0" u="none" strike="noStrike" cap="none" spc="0" baseline="0">
                <a:solidFill>
                  <a:schemeClr val="tx1"/>
                </a:solidFill>
                <a:uFillTx/>
                <a:latin typeface="Georgia" panose="02040502050405020303" pitchFamily="18" charset="0"/>
                <a:ea typeface="+mj-ea"/>
                <a:cs typeface="+mj-cs"/>
                <a:sym typeface="Calibri"/>
              </a:defRPr>
            </a:lvl1pPr>
            <a:lvl2pPr marL="171399" marR="0" indent="0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Georgia" panose="02040502050405020303" pitchFamily="18" charset="0"/>
                <a:ea typeface="+mj-ea"/>
                <a:cs typeface="+mj-cs"/>
                <a:sym typeface="Calibri"/>
              </a:defRPr>
            </a:lvl2pPr>
            <a:lvl3pPr marL="342797" marR="0" indent="0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Georgia" panose="02040502050405020303" pitchFamily="18" charset="0"/>
                <a:ea typeface="+mj-ea"/>
                <a:cs typeface="+mj-cs"/>
                <a:sym typeface="Calibri"/>
              </a:defRPr>
            </a:lvl3pPr>
            <a:lvl4pPr marL="514196" marR="0" indent="0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Georgia" panose="02040502050405020303" pitchFamily="18" charset="0"/>
                <a:ea typeface="+mj-ea"/>
                <a:cs typeface="+mj-cs"/>
                <a:sym typeface="Calibri"/>
              </a:defRPr>
            </a:lvl4pPr>
            <a:lvl5pPr marL="685594" marR="0" indent="0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Georgia" panose="02040502050405020303" pitchFamily="18" charset="0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987256">
              <a:spcBef>
                <a:spcPts val="856"/>
              </a:spcBef>
            </a:pPr>
            <a:r>
              <a:rPr lang="en-AU" sz="1680" kern="0" dirty="0">
                <a:solidFill>
                  <a:srgbClr val="FEFFFF"/>
                </a:solidFill>
              </a:rPr>
              <a:t>AESIS:   Academic – Business Relations for Innovation</a:t>
            </a:r>
          </a:p>
          <a:p>
            <a:pPr defTabSz="987256">
              <a:spcBef>
                <a:spcPts val="856"/>
              </a:spcBef>
            </a:pPr>
            <a:r>
              <a:rPr lang="en-AU" sz="1680" kern="0" dirty="0">
                <a:solidFill>
                  <a:srgbClr val="FEFFFF"/>
                </a:solidFill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233998589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14663" y="1859391"/>
            <a:ext cx="10230487" cy="42683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360" dirty="0"/>
              <a:t>New Zealand policy context and Government objectives;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i-NZ" sz="3360" dirty="0"/>
              <a:t>Ecosystems of research, innovation, development, and commercialisation engagement;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i-NZ" sz="3360" dirty="0"/>
              <a:t>Broad UC strategy of engaging with industry</a:t>
            </a:r>
            <a:r>
              <a:rPr lang="mi-NZ" sz="3360" i="1" dirty="0"/>
              <a:t>;</a:t>
            </a:r>
            <a:endParaRPr lang="en-NZ" sz="336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360" dirty="0"/>
              <a:t>Examples of UC Research Centres engaging with various industry sectors;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360" dirty="0"/>
              <a:t> Benefits and risks of industry research centres.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4664" y="328609"/>
            <a:ext cx="8442520" cy="657937"/>
          </a:xfrm>
        </p:spPr>
        <p:txBody>
          <a:bodyPr/>
          <a:lstStyle/>
          <a:p>
            <a:r>
              <a:rPr lang="en-NZ" dirty="0"/>
              <a:t>Presentation Outline:</a:t>
            </a:r>
          </a:p>
        </p:txBody>
      </p:sp>
    </p:spTree>
    <p:extLst>
      <p:ext uri="{BB962C8B-B14F-4D97-AF65-F5344CB8AC3E}">
        <p14:creationId xmlns:p14="http://schemas.microsoft.com/office/powerpoint/2010/main" val="239643925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4664" y="328609"/>
            <a:ext cx="8442520" cy="657937"/>
          </a:xfrm>
        </p:spPr>
        <p:txBody>
          <a:bodyPr/>
          <a:lstStyle/>
          <a:p>
            <a:r>
              <a:rPr lang="en-NZ" dirty="0"/>
              <a:t>Policy Context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7CF8CF-7162-4546-8AB9-052F3270E076}"/>
              </a:ext>
            </a:extLst>
          </p:cNvPr>
          <p:cNvSpPr txBox="1">
            <a:spLocks/>
          </p:cNvSpPr>
          <p:nvPr/>
        </p:nvSpPr>
        <p:spPr>
          <a:xfrm>
            <a:off x="870823" y="1976516"/>
            <a:ext cx="7513523" cy="4147620"/>
          </a:xfrm>
          <a:prstGeom prst="rect">
            <a:avLst/>
          </a:prstGeom>
        </p:spPr>
        <p:txBody>
          <a:bodyPr>
            <a:normAutofit/>
          </a:bodyPr>
          <a:lstStyle>
            <a:lvl1pPr marL="305303" marR="0" indent="-305303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62164" marR="0" indent="-290766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14179" marR="0" indent="-271382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39853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252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Supporting innovation including R&amp;D tax credits; 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Growing the volume and value of our exports; </a:t>
            </a:r>
            <a:r>
              <a:rPr lang="en-NZ" sz="2400" i="1" kern="0" dirty="0">
                <a:latin typeface="Calibri" panose="020F0502020204030204"/>
              </a:rPr>
              <a:t> 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Skills training and the productivity of the workforce;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Productivity enhancement;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Preparing for the changing nature of work, new technology, and climate change;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Unlocking new growth by infrastructure &amp; technologies;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kern="0" dirty="0">
                <a:latin typeface="Calibri" panose="020F0502020204030204"/>
              </a:rPr>
              <a:t>Regional economies growth. </a:t>
            </a:r>
          </a:p>
          <a:p>
            <a:pPr marL="548640" indent="-548640" defTabSz="987256">
              <a:spcBef>
                <a:spcPts val="856"/>
              </a:spcBef>
              <a:buFont typeface="+mj-lt"/>
              <a:buAutoNum type="arabicPeriod"/>
            </a:pPr>
            <a:endParaRPr lang="en-NZ" sz="2400" kern="0" dirty="0">
              <a:latin typeface="Calibri" panose="020F0502020204030204"/>
            </a:endParaRPr>
          </a:p>
          <a:p>
            <a:pPr marL="548640" indent="-548640" defTabSz="987256">
              <a:spcBef>
                <a:spcPts val="856"/>
              </a:spcBef>
              <a:buFont typeface="+mj-lt"/>
              <a:buAutoNum type="arabicPeriod"/>
            </a:pPr>
            <a:endParaRPr lang="en-NZ" sz="2400" kern="0" dirty="0">
              <a:latin typeface="Calibri" panose="020F0502020204030204"/>
            </a:endParaRPr>
          </a:p>
        </p:txBody>
      </p:sp>
      <p:pic>
        <p:nvPicPr>
          <p:cNvPr id="9" name="Picture 8" descr="Megan Woods and David Shearer visit TEU Canterbury | Flickr">
            <a:extLst>
              <a:ext uri="{FF2B5EF4-FFF2-40B4-BE49-F238E27FC236}">
                <a16:creationId xmlns:a16="http://schemas.microsoft.com/office/drawing/2014/main" id="{F82D65C1-DC0F-3143-8C9F-3779555B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r="61196" b="8281"/>
          <a:stretch/>
        </p:blipFill>
        <p:spPr>
          <a:xfrm flipH="1">
            <a:off x="8384344" y="1907619"/>
            <a:ext cx="1449650" cy="2018140"/>
          </a:xfrm>
          <a:prstGeom prst="rect">
            <a:avLst/>
          </a:prstGeom>
        </p:spPr>
      </p:pic>
      <p:pic>
        <p:nvPicPr>
          <p:cNvPr id="10" name="Picture 9" descr="File:David Parker NZ.jpg - Wikimedia Commons">
            <a:extLst>
              <a:ext uri="{FF2B5EF4-FFF2-40B4-BE49-F238E27FC236}">
                <a16:creationId xmlns:a16="http://schemas.microsoft.com/office/drawing/2014/main" id="{93757CF2-B938-824A-B3EE-CAACAD134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44" y="4202672"/>
            <a:ext cx="1449650" cy="1838857"/>
          </a:xfrm>
          <a:prstGeom prst="rect">
            <a:avLst/>
          </a:prstGeom>
        </p:spPr>
      </p:pic>
      <p:pic>
        <p:nvPicPr>
          <p:cNvPr id="11" name="Picture 10" descr="Chris Hipkins - Wikipedia">
            <a:extLst>
              <a:ext uri="{FF2B5EF4-FFF2-40B4-BE49-F238E27FC236}">
                <a16:creationId xmlns:a16="http://schemas.microsoft.com/office/drawing/2014/main" id="{8E9F09F9-0E4E-CA43-B990-0F3ADA54C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04" y="4202672"/>
            <a:ext cx="1491212" cy="18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1958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3C030-45B9-384D-9C72-B5E5DA8D503A}"/>
              </a:ext>
            </a:extLst>
          </p:cNvPr>
          <p:cNvGrpSpPr/>
          <p:nvPr/>
        </p:nvGrpSpPr>
        <p:grpSpPr>
          <a:xfrm>
            <a:off x="2431862" y="3311634"/>
            <a:ext cx="3864876" cy="2399813"/>
            <a:chOff x="1518552" y="2759695"/>
            <a:chExt cx="3220730" cy="1999844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528916B-1B57-2A4C-AF44-2DC72A180B3E}"/>
                </a:ext>
              </a:extLst>
            </p:cNvPr>
            <p:cNvSpPr/>
            <p:nvPr/>
          </p:nvSpPr>
          <p:spPr>
            <a:xfrm rot="20502074">
              <a:off x="2773712" y="3786085"/>
              <a:ext cx="1965570" cy="973454"/>
            </a:xfrm>
            <a:custGeom>
              <a:avLst/>
              <a:gdLst>
                <a:gd name="connsiteX0" fmla="*/ 279679 w 4802518"/>
                <a:gd name="connsiteY0" fmla="*/ 1553561 h 1573225"/>
                <a:gd name="connsiteX1" fmla="*/ 230518 w 4802518"/>
                <a:gd name="connsiteY1" fmla="*/ 1573225 h 1573225"/>
                <a:gd name="connsiteX2" fmla="*/ 122363 w 4802518"/>
                <a:gd name="connsiteY2" fmla="*/ 1543729 h 1573225"/>
                <a:gd name="connsiteX3" fmla="*/ 63369 w 4802518"/>
                <a:gd name="connsiteY3" fmla="*/ 1494567 h 1573225"/>
                <a:gd name="connsiteX4" fmla="*/ 24040 w 4802518"/>
                <a:gd name="connsiteY4" fmla="*/ 1435574 h 1573225"/>
                <a:gd name="connsiteX5" fmla="*/ 14208 w 4802518"/>
                <a:gd name="connsiteY5" fmla="*/ 1209432 h 1573225"/>
                <a:gd name="connsiteX6" fmla="*/ 24040 w 4802518"/>
                <a:gd name="connsiteY6" fmla="*/ 1150438 h 1573225"/>
                <a:gd name="connsiteX7" fmla="*/ 92866 w 4802518"/>
                <a:gd name="connsiteY7" fmla="*/ 1071780 h 1573225"/>
                <a:gd name="connsiteX8" fmla="*/ 122363 w 4802518"/>
                <a:gd name="connsiteY8" fmla="*/ 1061948 h 1573225"/>
                <a:gd name="connsiteX9" fmla="*/ 210853 w 4802518"/>
                <a:gd name="connsiteY9" fmla="*/ 1022619 h 1573225"/>
                <a:gd name="connsiteX10" fmla="*/ 269847 w 4802518"/>
                <a:gd name="connsiteY10" fmla="*/ 1002954 h 1573225"/>
                <a:gd name="connsiteX11" fmla="*/ 299343 w 4802518"/>
                <a:gd name="connsiteY11" fmla="*/ 993122 h 1573225"/>
                <a:gd name="connsiteX12" fmla="*/ 358337 w 4802518"/>
                <a:gd name="connsiteY12" fmla="*/ 983290 h 1573225"/>
                <a:gd name="connsiteX13" fmla="*/ 761460 w 4802518"/>
                <a:gd name="connsiteY13" fmla="*/ 993122 h 1573225"/>
                <a:gd name="connsiteX14" fmla="*/ 908943 w 4802518"/>
                <a:gd name="connsiteY14" fmla="*/ 1022619 h 1573225"/>
                <a:gd name="connsiteX15" fmla="*/ 967937 w 4802518"/>
                <a:gd name="connsiteY15" fmla="*/ 1042283 h 1573225"/>
                <a:gd name="connsiteX16" fmla="*/ 1036763 w 4802518"/>
                <a:gd name="connsiteY16" fmla="*/ 1120941 h 1573225"/>
                <a:gd name="connsiteX17" fmla="*/ 1056427 w 4802518"/>
                <a:gd name="connsiteY17" fmla="*/ 1150438 h 1573225"/>
                <a:gd name="connsiteX18" fmla="*/ 1046595 w 4802518"/>
                <a:gd name="connsiteY18" fmla="*/ 1238929 h 1573225"/>
                <a:gd name="connsiteX19" fmla="*/ 1026931 w 4802518"/>
                <a:gd name="connsiteY19" fmla="*/ 1268425 h 1573225"/>
                <a:gd name="connsiteX20" fmla="*/ 938440 w 4802518"/>
                <a:gd name="connsiteY20" fmla="*/ 1317587 h 1573225"/>
                <a:gd name="connsiteX21" fmla="*/ 889279 w 4802518"/>
                <a:gd name="connsiteY21" fmla="*/ 1327419 h 1573225"/>
                <a:gd name="connsiteX22" fmla="*/ 810621 w 4802518"/>
                <a:gd name="connsiteY22" fmla="*/ 1307754 h 1573225"/>
                <a:gd name="connsiteX23" fmla="*/ 741795 w 4802518"/>
                <a:gd name="connsiteY23" fmla="*/ 1288090 h 1573225"/>
                <a:gd name="connsiteX24" fmla="*/ 722131 w 4802518"/>
                <a:gd name="connsiteY24" fmla="*/ 1258593 h 1573225"/>
                <a:gd name="connsiteX25" fmla="*/ 702466 w 4802518"/>
                <a:gd name="connsiteY25" fmla="*/ 1199600 h 1573225"/>
                <a:gd name="connsiteX26" fmla="*/ 722131 w 4802518"/>
                <a:gd name="connsiteY26" fmla="*/ 1022619 h 1573225"/>
                <a:gd name="connsiteX27" fmla="*/ 741795 w 4802518"/>
                <a:gd name="connsiteY27" fmla="*/ 963625 h 1573225"/>
                <a:gd name="connsiteX28" fmla="*/ 771292 w 4802518"/>
                <a:gd name="connsiteY28" fmla="*/ 934129 h 1573225"/>
                <a:gd name="connsiteX29" fmla="*/ 790956 w 4802518"/>
                <a:gd name="connsiteY29" fmla="*/ 904632 h 1573225"/>
                <a:gd name="connsiteX30" fmla="*/ 849950 w 4802518"/>
                <a:gd name="connsiteY30" fmla="*/ 865303 h 1573225"/>
                <a:gd name="connsiteX31" fmla="*/ 908943 w 4802518"/>
                <a:gd name="connsiteY31" fmla="*/ 825974 h 1573225"/>
                <a:gd name="connsiteX32" fmla="*/ 938440 w 4802518"/>
                <a:gd name="connsiteY32" fmla="*/ 806309 h 1573225"/>
                <a:gd name="connsiteX33" fmla="*/ 1007266 w 4802518"/>
                <a:gd name="connsiteY33" fmla="*/ 776812 h 1573225"/>
                <a:gd name="connsiteX34" fmla="*/ 1066260 w 4802518"/>
                <a:gd name="connsiteY34" fmla="*/ 757148 h 1573225"/>
                <a:gd name="connsiteX35" fmla="*/ 1095756 w 4802518"/>
                <a:gd name="connsiteY35" fmla="*/ 747316 h 1573225"/>
                <a:gd name="connsiteX36" fmla="*/ 1154750 w 4802518"/>
                <a:gd name="connsiteY36" fmla="*/ 727651 h 1573225"/>
                <a:gd name="connsiteX37" fmla="*/ 1184247 w 4802518"/>
                <a:gd name="connsiteY37" fmla="*/ 717819 h 1573225"/>
                <a:gd name="connsiteX38" fmla="*/ 1223576 w 4802518"/>
                <a:gd name="connsiteY38" fmla="*/ 707987 h 1573225"/>
                <a:gd name="connsiteX39" fmla="*/ 1331731 w 4802518"/>
                <a:gd name="connsiteY39" fmla="*/ 668658 h 1573225"/>
                <a:gd name="connsiteX40" fmla="*/ 1371060 w 4802518"/>
                <a:gd name="connsiteY40" fmla="*/ 658825 h 1573225"/>
                <a:gd name="connsiteX41" fmla="*/ 1400556 w 4802518"/>
                <a:gd name="connsiteY41" fmla="*/ 648993 h 1573225"/>
                <a:gd name="connsiteX42" fmla="*/ 1528376 w 4802518"/>
                <a:gd name="connsiteY42" fmla="*/ 639161 h 1573225"/>
                <a:gd name="connsiteX43" fmla="*/ 1862672 w 4802518"/>
                <a:gd name="connsiteY43" fmla="*/ 619496 h 1573225"/>
                <a:gd name="connsiteX44" fmla="*/ 2098647 w 4802518"/>
                <a:gd name="connsiteY44" fmla="*/ 648993 h 1573225"/>
                <a:gd name="connsiteX45" fmla="*/ 2137976 w 4802518"/>
                <a:gd name="connsiteY45" fmla="*/ 737483 h 1573225"/>
                <a:gd name="connsiteX46" fmla="*/ 2147808 w 4802518"/>
                <a:gd name="connsiteY46" fmla="*/ 766980 h 1573225"/>
                <a:gd name="connsiteX47" fmla="*/ 2137976 w 4802518"/>
                <a:gd name="connsiteY47" fmla="*/ 875135 h 1573225"/>
                <a:gd name="connsiteX48" fmla="*/ 2118311 w 4802518"/>
                <a:gd name="connsiteY48" fmla="*/ 934129 h 1573225"/>
                <a:gd name="connsiteX49" fmla="*/ 2059318 w 4802518"/>
                <a:gd name="connsiteY49" fmla="*/ 973458 h 1573225"/>
                <a:gd name="connsiteX50" fmla="*/ 2029821 w 4802518"/>
                <a:gd name="connsiteY50" fmla="*/ 983290 h 1573225"/>
                <a:gd name="connsiteX51" fmla="*/ 1941331 w 4802518"/>
                <a:gd name="connsiteY51" fmla="*/ 1032451 h 1573225"/>
                <a:gd name="connsiteX52" fmla="*/ 1793847 w 4802518"/>
                <a:gd name="connsiteY52" fmla="*/ 1012787 h 1573225"/>
                <a:gd name="connsiteX53" fmla="*/ 1754518 w 4802518"/>
                <a:gd name="connsiteY53" fmla="*/ 1002954 h 1573225"/>
                <a:gd name="connsiteX54" fmla="*/ 1705356 w 4802518"/>
                <a:gd name="connsiteY54" fmla="*/ 953793 h 1573225"/>
                <a:gd name="connsiteX55" fmla="*/ 1685692 w 4802518"/>
                <a:gd name="connsiteY55" fmla="*/ 894800 h 1573225"/>
                <a:gd name="connsiteX56" fmla="*/ 1705356 w 4802518"/>
                <a:gd name="connsiteY56" fmla="*/ 707987 h 1573225"/>
                <a:gd name="connsiteX57" fmla="*/ 1725021 w 4802518"/>
                <a:gd name="connsiteY57" fmla="*/ 648993 h 1573225"/>
                <a:gd name="connsiteX58" fmla="*/ 1823343 w 4802518"/>
                <a:gd name="connsiteY58" fmla="*/ 550671 h 1573225"/>
                <a:gd name="connsiteX59" fmla="*/ 1852840 w 4802518"/>
                <a:gd name="connsiteY59" fmla="*/ 531006 h 1573225"/>
                <a:gd name="connsiteX60" fmla="*/ 1911834 w 4802518"/>
                <a:gd name="connsiteY60" fmla="*/ 511341 h 1573225"/>
                <a:gd name="connsiteX61" fmla="*/ 1941331 w 4802518"/>
                <a:gd name="connsiteY61" fmla="*/ 491677 h 1573225"/>
                <a:gd name="connsiteX62" fmla="*/ 1980660 w 4802518"/>
                <a:gd name="connsiteY62" fmla="*/ 481845 h 1573225"/>
                <a:gd name="connsiteX63" fmla="*/ 2039653 w 4802518"/>
                <a:gd name="connsiteY63" fmla="*/ 462180 h 1573225"/>
                <a:gd name="connsiteX64" fmla="*/ 2069150 w 4802518"/>
                <a:gd name="connsiteY64" fmla="*/ 452348 h 1573225"/>
                <a:gd name="connsiteX65" fmla="*/ 2098647 w 4802518"/>
                <a:gd name="connsiteY65" fmla="*/ 442516 h 1573225"/>
                <a:gd name="connsiteX66" fmla="*/ 2137976 w 4802518"/>
                <a:gd name="connsiteY66" fmla="*/ 432683 h 1573225"/>
                <a:gd name="connsiteX67" fmla="*/ 2167472 w 4802518"/>
                <a:gd name="connsiteY67" fmla="*/ 422851 h 1573225"/>
                <a:gd name="connsiteX68" fmla="*/ 2413279 w 4802518"/>
                <a:gd name="connsiteY68" fmla="*/ 403187 h 1573225"/>
                <a:gd name="connsiteX69" fmla="*/ 2560763 w 4802518"/>
                <a:gd name="connsiteY69" fmla="*/ 393354 h 1573225"/>
                <a:gd name="connsiteX70" fmla="*/ 2796737 w 4802518"/>
                <a:gd name="connsiteY70" fmla="*/ 373690 h 1573225"/>
                <a:gd name="connsiteX71" fmla="*/ 2904892 w 4802518"/>
                <a:gd name="connsiteY71" fmla="*/ 393354 h 1573225"/>
                <a:gd name="connsiteX72" fmla="*/ 2954053 w 4802518"/>
                <a:gd name="connsiteY72" fmla="*/ 403187 h 1573225"/>
                <a:gd name="connsiteX73" fmla="*/ 3013047 w 4802518"/>
                <a:gd name="connsiteY73" fmla="*/ 422851 h 1573225"/>
                <a:gd name="connsiteX74" fmla="*/ 3072040 w 4802518"/>
                <a:gd name="connsiteY74" fmla="*/ 462180 h 1573225"/>
                <a:gd name="connsiteX75" fmla="*/ 3121202 w 4802518"/>
                <a:gd name="connsiteY75" fmla="*/ 521174 h 1573225"/>
                <a:gd name="connsiteX76" fmla="*/ 3150698 w 4802518"/>
                <a:gd name="connsiteY76" fmla="*/ 619496 h 1573225"/>
                <a:gd name="connsiteX77" fmla="*/ 3140866 w 4802518"/>
                <a:gd name="connsiteY77" fmla="*/ 796477 h 1573225"/>
                <a:gd name="connsiteX78" fmla="*/ 3101537 w 4802518"/>
                <a:gd name="connsiteY78" fmla="*/ 884967 h 1573225"/>
                <a:gd name="connsiteX79" fmla="*/ 3072040 w 4802518"/>
                <a:gd name="connsiteY79" fmla="*/ 894800 h 1573225"/>
                <a:gd name="connsiteX80" fmla="*/ 2993382 w 4802518"/>
                <a:gd name="connsiteY80" fmla="*/ 924296 h 1573225"/>
                <a:gd name="connsiteX81" fmla="*/ 2904892 w 4802518"/>
                <a:gd name="connsiteY81" fmla="*/ 914464 h 1573225"/>
                <a:gd name="connsiteX82" fmla="*/ 2875395 w 4802518"/>
                <a:gd name="connsiteY82" fmla="*/ 894800 h 1573225"/>
                <a:gd name="connsiteX83" fmla="*/ 2845898 w 4802518"/>
                <a:gd name="connsiteY83" fmla="*/ 776812 h 1573225"/>
                <a:gd name="connsiteX84" fmla="*/ 2855731 w 4802518"/>
                <a:gd name="connsiteY84" fmla="*/ 678490 h 1573225"/>
                <a:gd name="connsiteX85" fmla="*/ 2875395 w 4802518"/>
                <a:gd name="connsiteY85" fmla="*/ 619496 h 1573225"/>
                <a:gd name="connsiteX86" fmla="*/ 2924556 w 4802518"/>
                <a:gd name="connsiteY86" fmla="*/ 531006 h 1573225"/>
                <a:gd name="connsiteX87" fmla="*/ 2954053 w 4802518"/>
                <a:gd name="connsiteY87" fmla="*/ 501509 h 1573225"/>
                <a:gd name="connsiteX88" fmla="*/ 2973718 w 4802518"/>
                <a:gd name="connsiteY88" fmla="*/ 472012 h 1573225"/>
                <a:gd name="connsiteX89" fmla="*/ 3013047 w 4802518"/>
                <a:gd name="connsiteY89" fmla="*/ 442516 h 1573225"/>
                <a:gd name="connsiteX90" fmla="*/ 3072040 w 4802518"/>
                <a:gd name="connsiteY90" fmla="*/ 403187 h 1573225"/>
                <a:gd name="connsiteX91" fmla="*/ 3131034 w 4802518"/>
                <a:gd name="connsiteY91" fmla="*/ 363858 h 1573225"/>
                <a:gd name="connsiteX92" fmla="*/ 3209692 w 4802518"/>
                <a:gd name="connsiteY92" fmla="*/ 344193 h 1573225"/>
                <a:gd name="connsiteX93" fmla="*/ 3249021 w 4802518"/>
                <a:gd name="connsiteY93" fmla="*/ 334361 h 1573225"/>
                <a:gd name="connsiteX94" fmla="*/ 3298182 w 4802518"/>
                <a:gd name="connsiteY94" fmla="*/ 324529 h 1573225"/>
                <a:gd name="connsiteX95" fmla="*/ 3347343 w 4802518"/>
                <a:gd name="connsiteY95" fmla="*/ 304864 h 1573225"/>
                <a:gd name="connsiteX96" fmla="*/ 3426002 w 4802518"/>
                <a:gd name="connsiteY96" fmla="*/ 285200 h 1573225"/>
                <a:gd name="connsiteX97" fmla="*/ 3455498 w 4802518"/>
                <a:gd name="connsiteY97" fmla="*/ 265535 h 1573225"/>
                <a:gd name="connsiteX98" fmla="*/ 3484995 w 4802518"/>
                <a:gd name="connsiteY98" fmla="*/ 255703 h 1573225"/>
                <a:gd name="connsiteX99" fmla="*/ 3583318 w 4802518"/>
                <a:gd name="connsiteY99" fmla="*/ 236038 h 1573225"/>
                <a:gd name="connsiteX100" fmla="*/ 3661976 w 4802518"/>
                <a:gd name="connsiteY100" fmla="*/ 216374 h 1573225"/>
                <a:gd name="connsiteX101" fmla="*/ 3720969 w 4802518"/>
                <a:gd name="connsiteY101" fmla="*/ 196709 h 1573225"/>
                <a:gd name="connsiteX102" fmla="*/ 3750466 w 4802518"/>
                <a:gd name="connsiteY102" fmla="*/ 186877 h 1573225"/>
                <a:gd name="connsiteX103" fmla="*/ 3799627 w 4802518"/>
                <a:gd name="connsiteY103" fmla="*/ 177045 h 1573225"/>
                <a:gd name="connsiteX104" fmla="*/ 3868453 w 4802518"/>
                <a:gd name="connsiteY104" fmla="*/ 147548 h 1573225"/>
                <a:gd name="connsiteX105" fmla="*/ 3917614 w 4802518"/>
                <a:gd name="connsiteY105" fmla="*/ 137716 h 1573225"/>
                <a:gd name="connsiteX106" fmla="*/ 3947111 w 4802518"/>
                <a:gd name="connsiteY106" fmla="*/ 118051 h 1573225"/>
                <a:gd name="connsiteX107" fmla="*/ 4006105 w 4802518"/>
                <a:gd name="connsiteY107" fmla="*/ 98387 h 1573225"/>
                <a:gd name="connsiteX108" fmla="*/ 4065098 w 4802518"/>
                <a:gd name="connsiteY108" fmla="*/ 78722 h 1573225"/>
                <a:gd name="connsiteX109" fmla="*/ 4104427 w 4802518"/>
                <a:gd name="connsiteY109" fmla="*/ 68890 h 1573225"/>
                <a:gd name="connsiteX110" fmla="*/ 4133924 w 4802518"/>
                <a:gd name="connsiteY110" fmla="*/ 59058 h 1573225"/>
                <a:gd name="connsiteX111" fmla="*/ 4183085 w 4802518"/>
                <a:gd name="connsiteY111" fmla="*/ 49225 h 1573225"/>
                <a:gd name="connsiteX112" fmla="*/ 4261743 w 4802518"/>
                <a:gd name="connsiteY112" fmla="*/ 29561 h 1573225"/>
                <a:gd name="connsiteX113" fmla="*/ 4340402 w 4802518"/>
                <a:gd name="connsiteY113" fmla="*/ 19729 h 1573225"/>
                <a:gd name="connsiteX114" fmla="*/ 4802518 w 4802518"/>
                <a:gd name="connsiteY114" fmla="*/ 64 h 1573225"/>
                <a:gd name="connsiteX0" fmla="*/ 326744 w 4802518"/>
                <a:gd name="connsiteY0" fmla="*/ 1627520 h 1628144"/>
                <a:gd name="connsiteX1" fmla="*/ 230518 w 4802518"/>
                <a:gd name="connsiteY1" fmla="*/ 1573225 h 1628144"/>
                <a:gd name="connsiteX2" fmla="*/ 122363 w 4802518"/>
                <a:gd name="connsiteY2" fmla="*/ 1543729 h 1628144"/>
                <a:gd name="connsiteX3" fmla="*/ 63369 w 4802518"/>
                <a:gd name="connsiteY3" fmla="*/ 1494567 h 1628144"/>
                <a:gd name="connsiteX4" fmla="*/ 24040 w 4802518"/>
                <a:gd name="connsiteY4" fmla="*/ 1435574 h 1628144"/>
                <a:gd name="connsiteX5" fmla="*/ 14208 w 4802518"/>
                <a:gd name="connsiteY5" fmla="*/ 1209432 h 1628144"/>
                <a:gd name="connsiteX6" fmla="*/ 24040 w 4802518"/>
                <a:gd name="connsiteY6" fmla="*/ 1150438 h 1628144"/>
                <a:gd name="connsiteX7" fmla="*/ 92866 w 4802518"/>
                <a:gd name="connsiteY7" fmla="*/ 1071780 h 1628144"/>
                <a:gd name="connsiteX8" fmla="*/ 122363 w 4802518"/>
                <a:gd name="connsiteY8" fmla="*/ 1061948 h 1628144"/>
                <a:gd name="connsiteX9" fmla="*/ 210853 w 4802518"/>
                <a:gd name="connsiteY9" fmla="*/ 1022619 h 1628144"/>
                <a:gd name="connsiteX10" fmla="*/ 269847 w 4802518"/>
                <a:gd name="connsiteY10" fmla="*/ 1002954 h 1628144"/>
                <a:gd name="connsiteX11" fmla="*/ 299343 w 4802518"/>
                <a:gd name="connsiteY11" fmla="*/ 993122 h 1628144"/>
                <a:gd name="connsiteX12" fmla="*/ 358337 w 4802518"/>
                <a:gd name="connsiteY12" fmla="*/ 983290 h 1628144"/>
                <a:gd name="connsiteX13" fmla="*/ 761460 w 4802518"/>
                <a:gd name="connsiteY13" fmla="*/ 993122 h 1628144"/>
                <a:gd name="connsiteX14" fmla="*/ 908943 w 4802518"/>
                <a:gd name="connsiteY14" fmla="*/ 1022619 h 1628144"/>
                <a:gd name="connsiteX15" fmla="*/ 967937 w 4802518"/>
                <a:gd name="connsiteY15" fmla="*/ 1042283 h 1628144"/>
                <a:gd name="connsiteX16" fmla="*/ 1036763 w 4802518"/>
                <a:gd name="connsiteY16" fmla="*/ 1120941 h 1628144"/>
                <a:gd name="connsiteX17" fmla="*/ 1056427 w 4802518"/>
                <a:gd name="connsiteY17" fmla="*/ 1150438 h 1628144"/>
                <a:gd name="connsiteX18" fmla="*/ 1046595 w 4802518"/>
                <a:gd name="connsiteY18" fmla="*/ 1238929 h 1628144"/>
                <a:gd name="connsiteX19" fmla="*/ 1026931 w 4802518"/>
                <a:gd name="connsiteY19" fmla="*/ 1268425 h 1628144"/>
                <a:gd name="connsiteX20" fmla="*/ 938440 w 4802518"/>
                <a:gd name="connsiteY20" fmla="*/ 1317587 h 1628144"/>
                <a:gd name="connsiteX21" fmla="*/ 889279 w 4802518"/>
                <a:gd name="connsiteY21" fmla="*/ 1327419 h 1628144"/>
                <a:gd name="connsiteX22" fmla="*/ 810621 w 4802518"/>
                <a:gd name="connsiteY22" fmla="*/ 1307754 h 1628144"/>
                <a:gd name="connsiteX23" fmla="*/ 741795 w 4802518"/>
                <a:gd name="connsiteY23" fmla="*/ 1288090 h 1628144"/>
                <a:gd name="connsiteX24" fmla="*/ 722131 w 4802518"/>
                <a:gd name="connsiteY24" fmla="*/ 1258593 h 1628144"/>
                <a:gd name="connsiteX25" fmla="*/ 702466 w 4802518"/>
                <a:gd name="connsiteY25" fmla="*/ 1199600 h 1628144"/>
                <a:gd name="connsiteX26" fmla="*/ 722131 w 4802518"/>
                <a:gd name="connsiteY26" fmla="*/ 1022619 h 1628144"/>
                <a:gd name="connsiteX27" fmla="*/ 741795 w 4802518"/>
                <a:gd name="connsiteY27" fmla="*/ 963625 h 1628144"/>
                <a:gd name="connsiteX28" fmla="*/ 771292 w 4802518"/>
                <a:gd name="connsiteY28" fmla="*/ 934129 h 1628144"/>
                <a:gd name="connsiteX29" fmla="*/ 790956 w 4802518"/>
                <a:gd name="connsiteY29" fmla="*/ 904632 h 1628144"/>
                <a:gd name="connsiteX30" fmla="*/ 849950 w 4802518"/>
                <a:gd name="connsiteY30" fmla="*/ 865303 h 1628144"/>
                <a:gd name="connsiteX31" fmla="*/ 908943 w 4802518"/>
                <a:gd name="connsiteY31" fmla="*/ 825974 h 1628144"/>
                <a:gd name="connsiteX32" fmla="*/ 938440 w 4802518"/>
                <a:gd name="connsiteY32" fmla="*/ 806309 h 1628144"/>
                <a:gd name="connsiteX33" fmla="*/ 1007266 w 4802518"/>
                <a:gd name="connsiteY33" fmla="*/ 776812 h 1628144"/>
                <a:gd name="connsiteX34" fmla="*/ 1066260 w 4802518"/>
                <a:gd name="connsiteY34" fmla="*/ 757148 h 1628144"/>
                <a:gd name="connsiteX35" fmla="*/ 1095756 w 4802518"/>
                <a:gd name="connsiteY35" fmla="*/ 747316 h 1628144"/>
                <a:gd name="connsiteX36" fmla="*/ 1154750 w 4802518"/>
                <a:gd name="connsiteY36" fmla="*/ 727651 h 1628144"/>
                <a:gd name="connsiteX37" fmla="*/ 1184247 w 4802518"/>
                <a:gd name="connsiteY37" fmla="*/ 717819 h 1628144"/>
                <a:gd name="connsiteX38" fmla="*/ 1223576 w 4802518"/>
                <a:gd name="connsiteY38" fmla="*/ 707987 h 1628144"/>
                <a:gd name="connsiteX39" fmla="*/ 1331731 w 4802518"/>
                <a:gd name="connsiteY39" fmla="*/ 668658 h 1628144"/>
                <a:gd name="connsiteX40" fmla="*/ 1371060 w 4802518"/>
                <a:gd name="connsiteY40" fmla="*/ 658825 h 1628144"/>
                <a:gd name="connsiteX41" fmla="*/ 1400556 w 4802518"/>
                <a:gd name="connsiteY41" fmla="*/ 648993 h 1628144"/>
                <a:gd name="connsiteX42" fmla="*/ 1528376 w 4802518"/>
                <a:gd name="connsiteY42" fmla="*/ 639161 h 1628144"/>
                <a:gd name="connsiteX43" fmla="*/ 1862672 w 4802518"/>
                <a:gd name="connsiteY43" fmla="*/ 619496 h 1628144"/>
                <a:gd name="connsiteX44" fmla="*/ 2098647 w 4802518"/>
                <a:gd name="connsiteY44" fmla="*/ 648993 h 1628144"/>
                <a:gd name="connsiteX45" fmla="*/ 2137976 w 4802518"/>
                <a:gd name="connsiteY45" fmla="*/ 737483 h 1628144"/>
                <a:gd name="connsiteX46" fmla="*/ 2147808 w 4802518"/>
                <a:gd name="connsiteY46" fmla="*/ 766980 h 1628144"/>
                <a:gd name="connsiteX47" fmla="*/ 2137976 w 4802518"/>
                <a:gd name="connsiteY47" fmla="*/ 875135 h 1628144"/>
                <a:gd name="connsiteX48" fmla="*/ 2118311 w 4802518"/>
                <a:gd name="connsiteY48" fmla="*/ 934129 h 1628144"/>
                <a:gd name="connsiteX49" fmla="*/ 2059318 w 4802518"/>
                <a:gd name="connsiteY49" fmla="*/ 973458 h 1628144"/>
                <a:gd name="connsiteX50" fmla="*/ 2029821 w 4802518"/>
                <a:gd name="connsiteY50" fmla="*/ 983290 h 1628144"/>
                <a:gd name="connsiteX51" fmla="*/ 1941331 w 4802518"/>
                <a:gd name="connsiteY51" fmla="*/ 1032451 h 1628144"/>
                <a:gd name="connsiteX52" fmla="*/ 1793847 w 4802518"/>
                <a:gd name="connsiteY52" fmla="*/ 1012787 h 1628144"/>
                <a:gd name="connsiteX53" fmla="*/ 1754518 w 4802518"/>
                <a:gd name="connsiteY53" fmla="*/ 1002954 h 1628144"/>
                <a:gd name="connsiteX54" fmla="*/ 1705356 w 4802518"/>
                <a:gd name="connsiteY54" fmla="*/ 953793 h 1628144"/>
                <a:gd name="connsiteX55" fmla="*/ 1685692 w 4802518"/>
                <a:gd name="connsiteY55" fmla="*/ 894800 h 1628144"/>
                <a:gd name="connsiteX56" fmla="*/ 1705356 w 4802518"/>
                <a:gd name="connsiteY56" fmla="*/ 707987 h 1628144"/>
                <a:gd name="connsiteX57" fmla="*/ 1725021 w 4802518"/>
                <a:gd name="connsiteY57" fmla="*/ 648993 h 1628144"/>
                <a:gd name="connsiteX58" fmla="*/ 1823343 w 4802518"/>
                <a:gd name="connsiteY58" fmla="*/ 550671 h 1628144"/>
                <a:gd name="connsiteX59" fmla="*/ 1852840 w 4802518"/>
                <a:gd name="connsiteY59" fmla="*/ 531006 h 1628144"/>
                <a:gd name="connsiteX60" fmla="*/ 1911834 w 4802518"/>
                <a:gd name="connsiteY60" fmla="*/ 511341 h 1628144"/>
                <a:gd name="connsiteX61" fmla="*/ 1941331 w 4802518"/>
                <a:gd name="connsiteY61" fmla="*/ 491677 h 1628144"/>
                <a:gd name="connsiteX62" fmla="*/ 1980660 w 4802518"/>
                <a:gd name="connsiteY62" fmla="*/ 481845 h 1628144"/>
                <a:gd name="connsiteX63" fmla="*/ 2039653 w 4802518"/>
                <a:gd name="connsiteY63" fmla="*/ 462180 h 1628144"/>
                <a:gd name="connsiteX64" fmla="*/ 2069150 w 4802518"/>
                <a:gd name="connsiteY64" fmla="*/ 452348 h 1628144"/>
                <a:gd name="connsiteX65" fmla="*/ 2098647 w 4802518"/>
                <a:gd name="connsiteY65" fmla="*/ 442516 h 1628144"/>
                <a:gd name="connsiteX66" fmla="*/ 2137976 w 4802518"/>
                <a:gd name="connsiteY66" fmla="*/ 432683 h 1628144"/>
                <a:gd name="connsiteX67" fmla="*/ 2167472 w 4802518"/>
                <a:gd name="connsiteY67" fmla="*/ 422851 h 1628144"/>
                <a:gd name="connsiteX68" fmla="*/ 2413279 w 4802518"/>
                <a:gd name="connsiteY68" fmla="*/ 403187 h 1628144"/>
                <a:gd name="connsiteX69" fmla="*/ 2560763 w 4802518"/>
                <a:gd name="connsiteY69" fmla="*/ 393354 h 1628144"/>
                <a:gd name="connsiteX70" fmla="*/ 2796737 w 4802518"/>
                <a:gd name="connsiteY70" fmla="*/ 373690 h 1628144"/>
                <a:gd name="connsiteX71" fmla="*/ 2904892 w 4802518"/>
                <a:gd name="connsiteY71" fmla="*/ 393354 h 1628144"/>
                <a:gd name="connsiteX72" fmla="*/ 2954053 w 4802518"/>
                <a:gd name="connsiteY72" fmla="*/ 403187 h 1628144"/>
                <a:gd name="connsiteX73" fmla="*/ 3013047 w 4802518"/>
                <a:gd name="connsiteY73" fmla="*/ 422851 h 1628144"/>
                <a:gd name="connsiteX74" fmla="*/ 3072040 w 4802518"/>
                <a:gd name="connsiteY74" fmla="*/ 462180 h 1628144"/>
                <a:gd name="connsiteX75" fmla="*/ 3121202 w 4802518"/>
                <a:gd name="connsiteY75" fmla="*/ 521174 h 1628144"/>
                <a:gd name="connsiteX76" fmla="*/ 3150698 w 4802518"/>
                <a:gd name="connsiteY76" fmla="*/ 619496 h 1628144"/>
                <a:gd name="connsiteX77" fmla="*/ 3140866 w 4802518"/>
                <a:gd name="connsiteY77" fmla="*/ 796477 h 1628144"/>
                <a:gd name="connsiteX78" fmla="*/ 3101537 w 4802518"/>
                <a:gd name="connsiteY78" fmla="*/ 884967 h 1628144"/>
                <a:gd name="connsiteX79" fmla="*/ 3072040 w 4802518"/>
                <a:gd name="connsiteY79" fmla="*/ 894800 h 1628144"/>
                <a:gd name="connsiteX80" fmla="*/ 2993382 w 4802518"/>
                <a:gd name="connsiteY80" fmla="*/ 924296 h 1628144"/>
                <a:gd name="connsiteX81" fmla="*/ 2904892 w 4802518"/>
                <a:gd name="connsiteY81" fmla="*/ 914464 h 1628144"/>
                <a:gd name="connsiteX82" fmla="*/ 2875395 w 4802518"/>
                <a:gd name="connsiteY82" fmla="*/ 894800 h 1628144"/>
                <a:gd name="connsiteX83" fmla="*/ 2845898 w 4802518"/>
                <a:gd name="connsiteY83" fmla="*/ 776812 h 1628144"/>
                <a:gd name="connsiteX84" fmla="*/ 2855731 w 4802518"/>
                <a:gd name="connsiteY84" fmla="*/ 678490 h 1628144"/>
                <a:gd name="connsiteX85" fmla="*/ 2875395 w 4802518"/>
                <a:gd name="connsiteY85" fmla="*/ 619496 h 1628144"/>
                <a:gd name="connsiteX86" fmla="*/ 2924556 w 4802518"/>
                <a:gd name="connsiteY86" fmla="*/ 531006 h 1628144"/>
                <a:gd name="connsiteX87" fmla="*/ 2954053 w 4802518"/>
                <a:gd name="connsiteY87" fmla="*/ 501509 h 1628144"/>
                <a:gd name="connsiteX88" fmla="*/ 2973718 w 4802518"/>
                <a:gd name="connsiteY88" fmla="*/ 472012 h 1628144"/>
                <a:gd name="connsiteX89" fmla="*/ 3013047 w 4802518"/>
                <a:gd name="connsiteY89" fmla="*/ 442516 h 1628144"/>
                <a:gd name="connsiteX90" fmla="*/ 3072040 w 4802518"/>
                <a:gd name="connsiteY90" fmla="*/ 403187 h 1628144"/>
                <a:gd name="connsiteX91" fmla="*/ 3131034 w 4802518"/>
                <a:gd name="connsiteY91" fmla="*/ 363858 h 1628144"/>
                <a:gd name="connsiteX92" fmla="*/ 3209692 w 4802518"/>
                <a:gd name="connsiteY92" fmla="*/ 344193 h 1628144"/>
                <a:gd name="connsiteX93" fmla="*/ 3249021 w 4802518"/>
                <a:gd name="connsiteY93" fmla="*/ 334361 h 1628144"/>
                <a:gd name="connsiteX94" fmla="*/ 3298182 w 4802518"/>
                <a:gd name="connsiteY94" fmla="*/ 324529 h 1628144"/>
                <a:gd name="connsiteX95" fmla="*/ 3347343 w 4802518"/>
                <a:gd name="connsiteY95" fmla="*/ 304864 h 1628144"/>
                <a:gd name="connsiteX96" fmla="*/ 3426002 w 4802518"/>
                <a:gd name="connsiteY96" fmla="*/ 285200 h 1628144"/>
                <a:gd name="connsiteX97" fmla="*/ 3455498 w 4802518"/>
                <a:gd name="connsiteY97" fmla="*/ 265535 h 1628144"/>
                <a:gd name="connsiteX98" fmla="*/ 3484995 w 4802518"/>
                <a:gd name="connsiteY98" fmla="*/ 255703 h 1628144"/>
                <a:gd name="connsiteX99" fmla="*/ 3583318 w 4802518"/>
                <a:gd name="connsiteY99" fmla="*/ 236038 h 1628144"/>
                <a:gd name="connsiteX100" fmla="*/ 3661976 w 4802518"/>
                <a:gd name="connsiteY100" fmla="*/ 216374 h 1628144"/>
                <a:gd name="connsiteX101" fmla="*/ 3720969 w 4802518"/>
                <a:gd name="connsiteY101" fmla="*/ 196709 h 1628144"/>
                <a:gd name="connsiteX102" fmla="*/ 3750466 w 4802518"/>
                <a:gd name="connsiteY102" fmla="*/ 186877 h 1628144"/>
                <a:gd name="connsiteX103" fmla="*/ 3799627 w 4802518"/>
                <a:gd name="connsiteY103" fmla="*/ 177045 h 1628144"/>
                <a:gd name="connsiteX104" fmla="*/ 3868453 w 4802518"/>
                <a:gd name="connsiteY104" fmla="*/ 147548 h 1628144"/>
                <a:gd name="connsiteX105" fmla="*/ 3917614 w 4802518"/>
                <a:gd name="connsiteY105" fmla="*/ 137716 h 1628144"/>
                <a:gd name="connsiteX106" fmla="*/ 3947111 w 4802518"/>
                <a:gd name="connsiteY106" fmla="*/ 118051 h 1628144"/>
                <a:gd name="connsiteX107" fmla="*/ 4006105 w 4802518"/>
                <a:gd name="connsiteY107" fmla="*/ 98387 h 1628144"/>
                <a:gd name="connsiteX108" fmla="*/ 4065098 w 4802518"/>
                <a:gd name="connsiteY108" fmla="*/ 78722 h 1628144"/>
                <a:gd name="connsiteX109" fmla="*/ 4104427 w 4802518"/>
                <a:gd name="connsiteY109" fmla="*/ 68890 h 1628144"/>
                <a:gd name="connsiteX110" fmla="*/ 4133924 w 4802518"/>
                <a:gd name="connsiteY110" fmla="*/ 59058 h 1628144"/>
                <a:gd name="connsiteX111" fmla="*/ 4183085 w 4802518"/>
                <a:gd name="connsiteY111" fmla="*/ 49225 h 1628144"/>
                <a:gd name="connsiteX112" fmla="*/ 4261743 w 4802518"/>
                <a:gd name="connsiteY112" fmla="*/ 29561 h 1628144"/>
                <a:gd name="connsiteX113" fmla="*/ 4340402 w 4802518"/>
                <a:gd name="connsiteY113" fmla="*/ 19729 h 1628144"/>
                <a:gd name="connsiteX114" fmla="*/ 4802518 w 4802518"/>
                <a:gd name="connsiteY114" fmla="*/ 64 h 1628144"/>
                <a:gd name="connsiteX0" fmla="*/ 336594 w 4812368"/>
                <a:gd name="connsiteY0" fmla="*/ 1627520 h 1628144"/>
                <a:gd name="connsiteX1" fmla="*/ 240368 w 4812368"/>
                <a:gd name="connsiteY1" fmla="*/ 1573225 h 1628144"/>
                <a:gd name="connsiteX2" fmla="*/ 132213 w 4812368"/>
                <a:gd name="connsiteY2" fmla="*/ 1543729 h 1628144"/>
                <a:gd name="connsiteX3" fmla="*/ 73219 w 4812368"/>
                <a:gd name="connsiteY3" fmla="*/ 1494567 h 1628144"/>
                <a:gd name="connsiteX4" fmla="*/ 33890 w 4812368"/>
                <a:gd name="connsiteY4" fmla="*/ 1435574 h 1628144"/>
                <a:gd name="connsiteX5" fmla="*/ 3888 w 4812368"/>
                <a:gd name="connsiteY5" fmla="*/ 1243050 h 1628144"/>
                <a:gd name="connsiteX6" fmla="*/ 33890 w 4812368"/>
                <a:gd name="connsiteY6" fmla="*/ 1150438 h 1628144"/>
                <a:gd name="connsiteX7" fmla="*/ 102716 w 4812368"/>
                <a:gd name="connsiteY7" fmla="*/ 1071780 h 1628144"/>
                <a:gd name="connsiteX8" fmla="*/ 132213 w 4812368"/>
                <a:gd name="connsiteY8" fmla="*/ 1061948 h 1628144"/>
                <a:gd name="connsiteX9" fmla="*/ 220703 w 4812368"/>
                <a:gd name="connsiteY9" fmla="*/ 1022619 h 1628144"/>
                <a:gd name="connsiteX10" fmla="*/ 279697 w 4812368"/>
                <a:gd name="connsiteY10" fmla="*/ 1002954 h 1628144"/>
                <a:gd name="connsiteX11" fmla="*/ 309193 w 4812368"/>
                <a:gd name="connsiteY11" fmla="*/ 993122 h 1628144"/>
                <a:gd name="connsiteX12" fmla="*/ 368187 w 4812368"/>
                <a:gd name="connsiteY12" fmla="*/ 983290 h 1628144"/>
                <a:gd name="connsiteX13" fmla="*/ 771310 w 4812368"/>
                <a:gd name="connsiteY13" fmla="*/ 993122 h 1628144"/>
                <a:gd name="connsiteX14" fmla="*/ 918793 w 4812368"/>
                <a:gd name="connsiteY14" fmla="*/ 1022619 h 1628144"/>
                <a:gd name="connsiteX15" fmla="*/ 977787 w 4812368"/>
                <a:gd name="connsiteY15" fmla="*/ 1042283 h 1628144"/>
                <a:gd name="connsiteX16" fmla="*/ 1046613 w 4812368"/>
                <a:gd name="connsiteY16" fmla="*/ 1120941 h 1628144"/>
                <a:gd name="connsiteX17" fmla="*/ 1066277 w 4812368"/>
                <a:gd name="connsiteY17" fmla="*/ 1150438 h 1628144"/>
                <a:gd name="connsiteX18" fmla="*/ 1056445 w 4812368"/>
                <a:gd name="connsiteY18" fmla="*/ 1238929 h 1628144"/>
                <a:gd name="connsiteX19" fmla="*/ 1036781 w 4812368"/>
                <a:gd name="connsiteY19" fmla="*/ 1268425 h 1628144"/>
                <a:gd name="connsiteX20" fmla="*/ 948290 w 4812368"/>
                <a:gd name="connsiteY20" fmla="*/ 1317587 h 1628144"/>
                <a:gd name="connsiteX21" fmla="*/ 899129 w 4812368"/>
                <a:gd name="connsiteY21" fmla="*/ 1327419 h 1628144"/>
                <a:gd name="connsiteX22" fmla="*/ 820471 w 4812368"/>
                <a:gd name="connsiteY22" fmla="*/ 1307754 h 1628144"/>
                <a:gd name="connsiteX23" fmla="*/ 751645 w 4812368"/>
                <a:gd name="connsiteY23" fmla="*/ 1288090 h 1628144"/>
                <a:gd name="connsiteX24" fmla="*/ 731981 w 4812368"/>
                <a:gd name="connsiteY24" fmla="*/ 1258593 h 1628144"/>
                <a:gd name="connsiteX25" fmla="*/ 712316 w 4812368"/>
                <a:gd name="connsiteY25" fmla="*/ 1199600 h 1628144"/>
                <a:gd name="connsiteX26" fmla="*/ 731981 w 4812368"/>
                <a:gd name="connsiteY26" fmla="*/ 1022619 h 1628144"/>
                <a:gd name="connsiteX27" fmla="*/ 751645 w 4812368"/>
                <a:gd name="connsiteY27" fmla="*/ 963625 h 1628144"/>
                <a:gd name="connsiteX28" fmla="*/ 781142 w 4812368"/>
                <a:gd name="connsiteY28" fmla="*/ 934129 h 1628144"/>
                <a:gd name="connsiteX29" fmla="*/ 800806 w 4812368"/>
                <a:gd name="connsiteY29" fmla="*/ 904632 h 1628144"/>
                <a:gd name="connsiteX30" fmla="*/ 859800 w 4812368"/>
                <a:gd name="connsiteY30" fmla="*/ 865303 h 1628144"/>
                <a:gd name="connsiteX31" fmla="*/ 918793 w 4812368"/>
                <a:gd name="connsiteY31" fmla="*/ 825974 h 1628144"/>
                <a:gd name="connsiteX32" fmla="*/ 948290 w 4812368"/>
                <a:gd name="connsiteY32" fmla="*/ 806309 h 1628144"/>
                <a:gd name="connsiteX33" fmla="*/ 1017116 w 4812368"/>
                <a:gd name="connsiteY33" fmla="*/ 776812 h 1628144"/>
                <a:gd name="connsiteX34" fmla="*/ 1076110 w 4812368"/>
                <a:gd name="connsiteY34" fmla="*/ 757148 h 1628144"/>
                <a:gd name="connsiteX35" fmla="*/ 1105606 w 4812368"/>
                <a:gd name="connsiteY35" fmla="*/ 747316 h 1628144"/>
                <a:gd name="connsiteX36" fmla="*/ 1164600 w 4812368"/>
                <a:gd name="connsiteY36" fmla="*/ 727651 h 1628144"/>
                <a:gd name="connsiteX37" fmla="*/ 1194097 w 4812368"/>
                <a:gd name="connsiteY37" fmla="*/ 717819 h 1628144"/>
                <a:gd name="connsiteX38" fmla="*/ 1233426 w 4812368"/>
                <a:gd name="connsiteY38" fmla="*/ 707987 h 1628144"/>
                <a:gd name="connsiteX39" fmla="*/ 1341581 w 4812368"/>
                <a:gd name="connsiteY39" fmla="*/ 668658 h 1628144"/>
                <a:gd name="connsiteX40" fmla="*/ 1380910 w 4812368"/>
                <a:gd name="connsiteY40" fmla="*/ 658825 h 1628144"/>
                <a:gd name="connsiteX41" fmla="*/ 1410406 w 4812368"/>
                <a:gd name="connsiteY41" fmla="*/ 648993 h 1628144"/>
                <a:gd name="connsiteX42" fmla="*/ 1538226 w 4812368"/>
                <a:gd name="connsiteY42" fmla="*/ 639161 h 1628144"/>
                <a:gd name="connsiteX43" fmla="*/ 1872522 w 4812368"/>
                <a:gd name="connsiteY43" fmla="*/ 619496 h 1628144"/>
                <a:gd name="connsiteX44" fmla="*/ 2108497 w 4812368"/>
                <a:gd name="connsiteY44" fmla="*/ 648993 h 1628144"/>
                <a:gd name="connsiteX45" fmla="*/ 2147826 w 4812368"/>
                <a:gd name="connsiteY45" fmla="*/ 737483 h 1628144"/>
                <a:gd name="connsiteX46" fmla="*/ 2157658 w 4812368"/>
                <a:gd name="connsiteY46" fmla="*/ 766980 h 1628144"/>
                <a:gd name="connsiteX47" fmla="*/ 2147826 w 4812368"/>
                <a:gd name="connsiteY47" fmla="*/ 875135 h 1628144"/>
                <a:gd name="connsiteX48" fmla="*/ 2128161 w 4812368"/>
                <a:gd name="connsiteY48" fmla="*/ 934129 h 1628144"/>
                <a:gd name="connsiteX49" fmla="*/ 2069168 w 4812368"/>
                <a:gd name="connsiteY49" fmla="*/ 973458 h 1628144"/>
                <a:gd name="connsiteX50" fmla="*/ 2039671 w 4812368"/>
                <a:gd name="connsiteY50" fmla="*/ 983290 h 1628144"/>
                <a:gd name="connsiteX51" fmla="*/ 1951181 w 4812368"/>
                <a:gd name="connsiteY51" fmla="*/ 1032451 h 1628144"/>
                <a:gd name="connsiteX52" fmla="*/ 1803697 w 4812368"/>
                <a:gd name="connsiteY52" fmla="*/ 1012787 h 1628144"/>
                <a:gd name="connsiteX53" fmla="*/ 1764368 w 4812368"/>
                <a:gd name="connsiteY53" fmla="*/ 1002954 h 1628144"/>
                <a:gd name="connsiteX54" fmla="*/ 1715206 w 4812368"/>
                <a:gd name="connsiteY54" fmla="*/ 953793 h 1628144"/>
                <a:gd name="connsiteX55" fmla="*/ 1695542 w 4812368"/>
                <a:gd name="connsiteY55" fmla="*/ 894800 h 1628144"/>
                <a:gd name="connsiteX56" fmla="*/ 1715206 w 4812368"/>
                <a:gd name="connsiteY56" fmla="*/ 707987 h 1628144"/>
                <a:gd name="connsiteX57" fmla="*/ 1734871 w 4812368"/>
                <a:gd name="connsiteY57" fmla="*/ 648993 h 1628144"/>
                <a:gd name="connsiteX58" fmla="*/ 1833193 w 4812368"/>
                <a:gd name="connsiteY58" fmla="*/ 550671 h 1628144"/>
                <a:gd name="connsiteX59" fmla="*/ 1862690 w 4812368"/>
                <a:gd name="connsiteY59" fmla="*/ 531006 h 1628144"/>
                <a:gd name="connsiteX60" fmla="*/ 1921684 w 4812368"/>
                <a:gd name="connsiteY60" fmla="*/ 511341 h 1628144"/>
                <a:gd name="connsiteX61" fmla="*/ 1951181 w 4812368"/>
                <a:gd name="connsiteY61" fmla="*/ 491677 h 1628144"/>
                <a:gd name="connsiteX62" fmla="*/ 1990510 w 4812368"/>
                <a:gd name="connsiteY62" fmla="*/ 481845 h 1628144"/>
                <a:gd name="connsiteX63" fmla="*/ 2049503 w 4812368"/>
                <a:gd name="connsiteY63" fmla="*/ 462180 h 1628144"/>
                <a:gd name="connsiteX64" fmla="*/ 2079000 w 4812368"/>
                <a:gd name="connsiteY64" fmla="*/ 452348 h 1628144"/>
                <a:gd name="connsiteX65" fmla="*/ 2108497 w 4812368"/>
                <a:gd name="connsiteY65" fmla="*/ 442516 h 1628144"/>
                <a:gd name="connsiteX66" fmla="*/ 2147826 w 4812368"/>
                <a:gd name="connsiteY66" fmla="*/ 432683 h 1628144"/>
                <a:gd name="connsiteX67" fmla="*/ 2177322 w 4812368"/>
                <a:gd name="connsiteY67" fmla="*/ 422851 h 1628144"/>
                <a:gd name="connsiteX68" fmla="*/ 2423129 w 4812368"/>
                <a:gd name="connsiteY68" fmla="*/ 403187 h 1628144"/>
                <a:gd name="connsiteX69" fmla="*/ 2570613 w 4812368"/>
                <a:gd name="connsiteY69" fmla="*/ 393354 h 1628144"/>
                <a:gd name="connsiteX70" fmla="*/ 2806587 w 4812368"/>
                <a:gd name="connsiteY70" fmla="*/ 373690 h 1628144"/>
                <a:gd name="connsiteX71" fmla="*/ 2914742 w 4812368"/>
                <a:gd name="connsiteY71" fmla="*/ 393354 h 1628144"/>
                <a:gd name="connsiteX72" fmla="*/ 2963903 w 4812368"/>
                <a:gd name="connsiteY72" fmla="*/ 403187 h 1628144"/>
                <a:gd name="connsiteX73" fmla="*/ 3022897 w 4812368"/>
                <a:gd name="connsiteY73" fmla="*/ 422851 h 1628144"/>
                <a:gd name="connsiteX74" fmla="*/ 3081890 w 4812368"/>
                <a:gd name="connsiteY74" fmla="*/ 462180 h 1628144"/>
                <a:gd name="connsiteX75" fmla="*/ 3131052 w 4812368"/>
                <a:gd name="connsiteY75" fmla="*/ 521174 h 1628144"/>
                <a:gd name="connsiteX76" fmla="*/ 3160548 w 4812368"/>
                <a:gd name="connsiteY76" fmla="*/ 619496 h 1628144"/>
                <a:gd name="connsiteX77" fmla="*/ 3150716 w 4812368"/>
                <a:gd name="connsiteY77" fmla="*/ 796477 h 1628144"/>
                <a:gd name="connsiteX78" fmla="*/ 3111387 w 4812368"/>
                <a:gd name="connsiteY78" fmla="*/ 884967 h 1628144"/>
                <a:gd name="connsiteX79" fmla="*/ 3081890 w 4812368"/>
                <a:gd name="connsiteY79" fmla="*/ 894800 h 1628144"/>
                <a:gd name="connsiteX80" fmla="*/ 3003232 w 4812368"/>
                <a:gd name="connsiteY80" fmla="*/ 924296 h 1628144"/>
                <a:gd name="connsiteX81" fmla="*/ 2914742 w 4812368"/>
                <a:gd name="connsiteY81" fmla="*/ 914464 h 1628144"/>
                <a:gd name="connsiteX82" fmla="*/ 2885245 w 4812368"/>
                <a:gd name="connsiteY82" fmla="*/ 894800 h 1628144"/>
                <a:gd name="connsiteX83" fmla="*/ 2855748 w 4812368"/>
                <a:gd name="connsiteY83" fmla="*/ 776812 h 1628144"/>
                <a:gd name="connsiteX84" fmla="*/ 2865581 w 4812368"/>
                <a:gd name="connsiteY84" fmla="*/ 678490 h 1628144"/>
                <a:gd name="connsiteX85" fmla="*/ 2885245 w 4812368"/>
                <a:gd name="connsiteY85" fmla="*/ 619496 h 1628144"/>
                <a:gd name="connsiteX86" fmla="*/ 2934406 w 4812368"/>
                <a:gd name="connsiteY86" fmla="*/ 531006 h 1628144"/>
                <a:gd name="connsiteX87" fmla="*/ 2963903 w 4812368"/>
                <a:gd name="connsiteY87" fmla="*/ 501509 h 1628144"/>
                <a:gd name="connsiteX88" fmla="*/ 2983568 w 4812368"/>
                <a:gd name="connsiteY88" fmla="*/ 472012 h 1628144"/>
                <a:gd name="connsiteX89" fmla="*/ 3022897 w 4812368"/>
                <a:gd name="connsiteY89" fmla="*/ 442516 h 1628144"/>
                <a:gd name="connsiteX90" fmla="*/ 3081890 w 4812368"/>
                <a:gd name="connsiteY90" fmla="*/ 403187 h 1628144"/>
                <a:gd name="connsiteX91" fmla="*/ 3140884 w 4812368"/>
                <a:gd name="connsiteY91" fmla="*/ 363858 h 1628144"/>
                <a:gd name="connsiteX92" fmla="*/ 3219542 w 4812368"/>
                <a:gd name="connsiteY92" fmla="*/ 344193 h 1628144"/>
                <a:gd name="connsiteX93" fmla="*/ 3258871 w 4812368"/>
                <a:gd name="connsiteY93" fmla="*/ 334361 h 1628144"/>
                <a:gd name="connsiteX94" fmla="*/ 3308032 w 4812368"/>
                <a:gd name="connsiteY94" fmla="*/ 324529 h 1628144"/>
                <a:gd name="connsiteX95" fmla="*/ 3357193 w 4812368"/>
                <a:gd name="connsiteY95" fmla="*/ 304864 h 1628144"/>
                <a:gd name="connsiteX96" fmla="*/ 3435852 w 4812368"/>
                <a:gd name="connsiteY96" fmla="*/ 285200 h 1628144"/>
                <a:gd name="connsiteX97" fmla="*/ 3465348 w 4812368"/>
                <a:gd name="connsiteY97" fmla="*/ 265535 h 1628144"/>
                <a:gd name="connsiteX98" fmla="*/ 3494845 w 4812368"/>
                <a:gd name="connsiteY98" fmla="*/ 255703 h 1628144"/>
                <a:gd name="connsiteX99" fmla="*/ 3593168 w 4812368"/>
                <a:gd name="connsiteY99" fmla="*/ 236038 h 1628144"/>
                <a:gd name="connsiteX100" fmla="*/ 3671826 w 4812368"/>
                <a:gd name="connsiteY100" fmla="*/ 216374 h 1628144"/>
                <a:gd name="connsiteX101" fmla="*/ 3730819 w 4812368"/>
                <a:gd name="connsiteY101" fmla="*/ 196709 h 1628144"/>
                <a:gd name="connsiteX102" fmla="*/ 3760316 w 4812368"/>
                <a:gd name="connsiteY102" fmla="*/ 186877 h 1628144"/>
                <a:gd name="connsiteX103" fmla="*/ 3809477 w 4812368"/>
                <a:gd name="connsiteY103" fmla="*/ 177045 h 1628144"/>
                <a:gd name="connsiteX104" fmla="*/ 3878303 w 4812368"/>
                <a:gd name="connsiteY104" fmla="*/ 147548 h 1628144"/>
                <a:gd name="connsiteX105" fmla="*/ 3927464 w 4812368"/>
                <a:gd name="connsiteY105" fmla="*/ 137716 h 1628144"/>
                <a:gd name="connsiteX106" fmla="*/ 3956961 w 4812368"/>
                <a:gd name="connsiteY106" fmla="*/ 118051 h 1628144"/>
                <a:gd name="connsiteX107" fmla="*/ 4015955 w 4812368"/>
                <a:gd name="connsiteY107" fmla="*/ 98387 h 1628144"/>
                <a:gd name="connsiteX108" fmla="*/ 4074948 w 4812368"/>
                <a:gd name="connsiteY108" fmla="*/ 78722 h 1628144"/>
                <a:gd name="connsiteX109" fmla="*/ 4114277 w 4812368"/>
                <a:gd name="connsiteY109" fmla="*/ 68890 h 1628144"/>
                <a:gd name="connsiteX110" fmla="*/ 4143774 w 4812368"/>
                <a:gd name="connsiteY110" fmla="*/ 59058 h 1628144"/>
                <a:gd name="connsiteX111" fmla="*/ 4192935 w 4812368"/>
                <a:gd name="connsiteY111" fmla="*/ 49225 h 1628144"/>
                <a:gd name="connsiteX112" fmla="*/ 4271593 w 4812368"/>
                <a:gd name="connsiteY112" fmla="*/ 29561 h 1628144"/>
                <a:gd name="connsiteX113" fmla="*/ 4350252 w 4812368"/>
                <a:gd name="connsiteY113" fmla="*/ 19729 h 1628144"/>
                <a:gd name="connsiteX114" fmla="*/ 4812368 w 4812368"/>
                <a:gd name="connsiteY114" fmla="*/ 64 h 1628144"/>
                <a:gd name="connsiteX0" fmla="*/ 336594 w 4812368"/>
                <a:gd name="connsiteY0" fmla="*/ 1627520 h 1628144"/>
                <a:gd name="connsiteX1" fmla="*/ 240368 w 4812368"/>
                <a:gd name="connsiteY1" fmla="*/ 1573225 h 1628144"/>
                <a:gd name="connsiteX2" fmla="*/ 132213 w 4812368"/>
                <a:gd name="connsiteY2" fmla="*/ 1543729 h 1628144"/>
                <a:gd name="connsiteX3" fmla="*/ 73219 w 4812368"/>
                <a:gd name="connsiteY3" fmla="*/ 1494567 h 1628144"/>
                <a:gd name="connsiteX4" fmla="*/ 33890 w 4812368"/>
                <a:gd name="connsiteY4" fmla="*/ 1435574 h 1628144"/>
                <a:gd name="connsiteX5" fmla="*/ 3888 w 4812368"/>
                <a:gd name="connsiteY5" fmla="*/ 1243050 h 1628144"/>
                <a:gd name="connsiteX6" fmla="*/ 33890 w 4812368"/>
                <a:gd name="connsiteY6" fmla="*/ 1150438 h 1628144"/>
                <a:gd name="connsiteX7" fmla="*/ 102716 w 4812368"/>
                <a:gd name="connsiteY7" fmla="*/ 1071780 h 1628144"/>
                <a:gd name="connsiteX8" fmla="*/ 132213 w 4812368"/>
                <a:gd name="connsiteY8" fmla="*/ 1061948 h 1628144"/>
                <a:gd name="connsiteX9" fmla="*/ 220703 w 4812368"/>
                <a:gd name="connsiteY9" fmla="*/ 1022619 h 1628144"/>
                <a:gd name="connsiteX10" fmla="*/ 279697 w 4812368"/>
                <a:gd name="connsiteY10" fmla="*/ 1002954 h 1628144"/>
                <a:gd name="connsiteX11" fmla="*/ 309193 w 4812368"/>
                <a:gd name="connsiteY11" fmla="*/ 993122 h 1628144"/>
                <a:gd name="connsiteX12" fmla="*/ 368187 w 4812368"/>
                <a:gd name="connsiteY12" fmla="*/ 983290 h 1628144"/>
                <a:gd name="connsiteX13" fmla="*/ 771310 w 4812368"/>
                <a:gd name="connsiteY13" fmla="*/ 993122 h 1628144"/>
                <a:gd name="connsiteX14" fmla="*/ 918793 w 4812368"/>
                <a:gd name="connsiteY14" fmla="*/ 1022619 h 1628144"/>
                <a:gd name="connsiteX15" fmla="*/ 977787 w 4812368"/>
                <a:gd name="connsiteY15" fmla="*/ 1042283 h 1628144"/>
                <a:gd name="connsiteX16" fmla="*/ 1046613 w 4812368"/>
                <a:gd name="connsiteY16" fmla="*/ 1120941 h 1628144"/>
                <a:gd name="connsiteX17" fmla="*/ 1066277 w 4812368"/>
                <a:gd name="connsiteY17" fmla="*/ 1150438 h 1628144"/>
                <a:gd name="connsiteX18" fmla="*/ 1056445 w 4812368"/>
                <a:gd name="connsiteY18" fmla="*/ 1238929 h 1628144"/>
                <a:gd name="connsiteX19" fmla="*/ 1036781 w 4812368"/>
                <a:gd name="connsiteY19" fmla="*/ 1268425 h 1628144"/>
                <a:gd name="connsiteX20" fmla="*/ 948290 w 4812368"/>
                <a:gd name="connsiteY20" fmla="*/ 1317587 h 1628144"/>
                <a:gd name="connsiteX21" fmla="*/ 899129 w 4812368"/>
                <a:gd name="connsiteY21" fmla="*/ 1327419 h 1628144"/>
                <a:gd name="connsiteX22" fmla="*/ 820471 w 4812368"/>
                <a:gd name="connsiteY22" fmla="*/ 1307754 h 1628144"/>
                <a:gd name="connsiteX23" fmla="*/ 751645 w 4812368"/>
                <a:gd name="connsiteY23" fmla="*/ 1288090 h 1628144"/>
                <a:gd name="connsiteX24" fmla="*/ 731981 w 4812368"/>
                <a:gd name="connsiteY24" fmla="*/ 1258593 h 1628144"/>
                <a:gd name="connsiteX25" fmla="*/ 712316 w 4812368"/>
                <a:gd name="connsiteY25" fmla="*/ 1199600 h 1628144"/>
                <a:gd name="connsiteX26" fmla="*/ 731981 w 4812368"/>
                <a:gd name="connsiteY26" fmla="*/ 1022619 h 1628144"/>
                <a:gd name="connsiteX27" fmla="*/ 751645 w 4812368"/>
                <a:gd name="connsiteY27" fmla="*/ 963625 h 1628144"/>
                <a:gd name="connsiteX28" fmla="*/ 781142 w 4812368"/>
                <a:gd name="connsiteY28" fmla="*/ 934129 h 1628144"/>
                <a:gd name="connsiteX29" fmla="*/ 800806 w 4812368"/>
                <a:gd name="connsiteY29" fmla="*/ 904632 h 1628144"/>
                <a:gd name="connsiteX30" fmla="*/ 859800 w 4812368"/>
                <a:gd name="connsiteY30" fmla="*/ 865303 h 1628144"/>
                <a:gd name="connsiteX31" fmla="*/ 918793 w 4812368"/>
                <a:gd name="connsiteY31" fmla="*/ 825974 h 1628144"/>
                <a:gd name="connsiteX32" fmla="*/ 948290 w 4812368"/>
                <a:gd name="connsiteY32" fmla="*/ 806309 h 1628144"/>
                <a:gd name="connsiteX33" fmla="*/ 1017116 w 4812368"/>
                <a:gd name="connsiteY33" fmla="*/ 776812 h 1628144"/>
                <a:gd name="connsiteX34" fmla="*/ 1076110 w 4812368"/>
                <a:gd name="connsiteY34" fmla="*/ 757148 h 1628144"/>
                <a:gd name="connsiteX35" fmla="*/ 1105606 w 4812368"/>
                <a:gd name="connsiteY35" fmla="*/ 747316 h 1628144"/>
                <a:gd name="connsiteX36" fmla="*/ 1164600 w 4812368"/>
                <a:gd name="connsiteY36" fmla="*/ 727651 h 1628144"/>
                <a:gd name="connsiteX37" fmla="*/ 1194097 w 4812368"/>
                <a:gd name="connsiteY37" fmla="*/ 717819 h 1628144"/>
                <a:gd name="connsiteX38" fmla="*/ 1233426 w 4812368"/>
                <a:gd name="connsiteY38" fmla="*/ 707987 h 1628144"/>
                <a:gd name="connsiteX39" fmla="*/ 1341581 w 4812368"/>
                <a:gd name="connsiteY39" fmla="*/ 668658 h 1628144"/>
                <a:gd name="connsiteX40" fmla="*/ 1380910 w 4812368"/>
                <a:gd name="connsiteY40" fmla="*/ 658825 h 1628144"/>
                <a:gd name="connsiteX41" fmla="*/ 1410406 w 4812368"/>
                <a:gd name="connsiteY41" fmla="*/ 648993 h 1628144"/>
                <a:gd name="connsiteX42" fmla="*/ 1538226 w 4812368"/>
                <a:gd name="connsiteY42" fmla="*/ 639161 h 1628144"/>
                <a:gd name="connsiteX43" fmla="*/ 1872522 w 4812368"/>
                <a:gd name="connsiteY43" fmla="*/ 619496 h 1628144"/>
                <a:gd name="connsiteX44" fmla="*/ 2108497 w 4812368"/>
                <a:gd name="connsiteY44" fmla="*/ 648993 h 1628144"/>
                <a:gd name="connsiteX45" fmla="*/ 2147826 w 4812368"/>
                <a:gd name="connsiteY45" fmla="*/ 737483 h 1628144"/>
                <a:gd name="connsiteX46" fmla="*/ 2157658 w 4812368"/>
                <a:gd name="connsiteY46" fmla="*/ 766980 h 1628144"/>
                <a:gd name="connsiteX47" fmla="*/ 2147826 w 4812368"/>
                <a:gd name="connsiteY47" fmla="*/ 875135 h 1628144"/>
                <a:gd name="connsiteX48" fmla="*/ 2128161 w 4812368"/>
                <a:gd name="connsiteY48" fmla="*/ 934129 h 1628144"/>
                <a:gd name="connsiteX49" fmla="*/ 2069168 w 4812368"/>
                <a:gd name="connsiteY49" fmla="*/ 973458 h 1628144"/>
                <a:gd name="connsiteX50" fmla="*/ 2039671 w 4812368"/>
                <a:gd name="connsiteY50" fmla="*/ 983290 h 1628144"/>
                <a:gd name="connsiteX51" fmla="*/ 1951181 w 4812368"/>
                <a:gd name="connsiteY51" fmla="*/ 1032451 h 1628144"/>
                <a:gd name="connsiteX52" fmla="*/ 1803697 w 4812368"/>
                <a:gd name="connsiteY52" fmla="*/ 1012787 h 1628144"/>
                <a:gd name="connsiteX53" fmla="*/ 1764368 w 4812368"/>
                <a:gd name="connsiteY53" fmla="*/ 1002954 h 1628144"/>
                <a:gd name="connsiteX54" fmla="*/ 1715206 w 4812368"/>
                <a:gd name="connsiteY54" fmla="*/ 953793 h 1628144"/>
                <a:gd name="connsiteX55" fmla="*/ 1695542 w 4812368"/>
                <a:gd name="connsiteY55" fmla="*/ 894800 h 1628144"/>
                <a:gd name="connsiteX56" fmla="*/ 1715206 w 4812368"/>
                <a:gd name="connsiteY56" fmla="*/ 707987 h 1628144"/>
                <a:gd name="connsiteX57" fmla="*/ 1734871 w 4812368"/>
                <a:gd name="connsiteY57" fmla="*/ 648993 h 1628144"/>
                <a:gd name="connsiteX58" fmla="*/ 1833193 w 4812368"/>
                <a:gd name="connsiteY58" fmla="*/ 550671 h 1628144"/>
                <a:gd name="connsiteX59" fmla="*/ 1862690 w 4812368"/>
                <a:gd name="connsiteY59" fmla="*/ 531006 h 1628144"/>
                <a:gd name="connsiteX60" fmla="*/ 1921684 w 4812368"/>
                <a:gd name="connsiteY60" fmla="*/ 511341 h 1628144"/>
                <a:gd name="connsiteX61" fmla="*/ 1951181 w 4812368"/>
                <a:gd name="connsiteY61" fmla="*/ 491677 h 1628144"/>
                <a:gd name="connsiteX62" fmla="*/ 1990510 w 4812368"/>
                <a:gd name="connsiteY62" fmla="*/ 481845 h 1628144"/>
                <a:gd name="connsiteX63" fmla="*/ 2049503 w 4812368"/>
                <a:gd name="connsiteY63" fmla="*/ 462180 h 1628144"/>
                <a:gd name="connsiteX64" fmla="*/ 2079000 w 4812368"/>
                <a:gd name="connsiteY64" fmla="*/ 452348 h 1628144"/>
                <a:gd name="connsiteX65" fmla="*/ 2108497 w 4812368"/>
                <a:gd name="connsiteY65" fmla="*/ 442516 h 1628144"/>
                <a:gd name="connsiteX66" fmla="*/ 2147826 w 4812368"/>
                <a:gd name="connsiteY66" fmla="*/ 432683 h 1628144"/>
                <a:gd name="connsiteX67" fmla="*/ 2177322 w 4812368"/>
                <a:gd name="connsiteY67" fmla="*/ 422851 h 1628144"/>
                <a:gd name="connsiteX68" fmla="*/ 2423129 w 4812368"/>
                <a:gd name="connsiteY68" fmla="*/ 403187 h 1628144"/>
                <a:gd name="connsiteX69" fmla="*/ 2570613 w 4812368"/>
                <a:gd name="connsiteY69" fmla="*/ 393354 h 1628144"/>
                <a:gd name="connsiteX70" fmla="*/ 2806587 w 4812368"/>
                <a:gd name="connsiteY70" fmla="*/ 373690 h 1628144"/>
                <a:gd name="connsiteX71" fmla="*/ 2914742 w 4812368"/>
                <a:gd name="connsiteY71" fmla="*/ 393354 h 1628144"/>
                <a:gd name="connsiteX72" fmla="*/ 2963903 w 4812368"/>
                <a:gd name="connsiteY72" fmla="*/ 403187 h 1628144"/>
                <a:gd name="connsiteX73" fmla="*/ 3022897 w 4812368"/>
                <a:gd name="connsiteY73" fmla="*/ 422851 h 1628144"/>
                <a:gd name="connsiteX74" fmla="*/ 3081890 w 4812368"/>
                <a:gd name="connsiteY74" fmla="*/ 462180 h 1628144"/>
                <a:gd name="connsiteX75" fmla="*/ 3131052 w 4812368"/>
                <a:gd name="connsiteY75" fmla="*/ 521174 h 1628144"/>
                <a:gd name="connsiteX76" fmla="*/ 3160548 w 4812368"/>
                <a:gd name="connsiteY76" fmla="*/ 619496 h 1628144"/>
                <a:gd name="connsiteX77" fmla="*/ 3150716 w 4812368"/>
                <a:gd name="connsiteY77" fmla="*/ 796477 h 1628144"/>
                <a:gd name="connsiteX78" fmla="*/ 3111387 w 4812368"/>
                <a:gd name="connsiteY78" fmla="*/ 884967 h 1628144"/>
                <a:gd name="connsiteX79" fmla="*/ 3081890 w 4812368"/>
                <a:gd name="connsiteY79" fmla="*/ 894800 h 1628144"/>
                <a:gd name="connsiteX80" fmla="*/ 3003232 w 4812368"/>
                <a:gd name="connsiteY80" fmla="*/ 924296 h 1628144"/>
                <a:gd name="connsiteX81" fmla="*/ 2914742 w 4812368"/>
                <a:gd name="connsiteY81" fmla="*/ 914464 h 1628144"/>
                <a:gd name="connsiteX82" fmla="*/ 2885245 w 4812368"/>
                <a:gd name="connsiteY82" fmla="*/ 894800 h 1628144"/>
                <a:gd name="connsiteX83" fmla="*/ 2855748 w 4812368"/>
                <a:gd name="connsiteY83" fmla="*/ 776812 h 1628144"/>
                <a:gd name="connsiteX84" fmla="*/ 2865581 w 4812368"/>
                <a:gd name="connsiteY84" fmla="*/ 678490 h 1628144"/>
                <a:gd name="connsiteX85" fmla="*/ 2885245 w 4812368"/>
                <a:gd name="connsiteY85" fmla="*/ 619496 h 1628144"/>
                <a:gd name="connsiteX86" fmla="*/ 2934406 w 4812368"/>
                <a:gd name="connsiteY86" fmla="*/ 531006 h 1628144"/>
                <a:gd name="connsiteX87" fmla="*/ 2963903 w 4812368"/>
                <a:gd name="connsiteY87" fmla="*/ 501509 h 1628144"/>
                <a:gd name="connsiteX88" fmla="*/ 2983568 w 4812368"/>
                <a:gd name="connsiteY88" fmla="*/ 472012 h 1628144"/>
                <a:gd name="connsiteX89" fmla="*/ 3022897 w 4812368"/>
                <a:gd name="connsiteY89" fmla="*/ 442516 h 1628144"/>
                <a:gd name="connsiteX90" fmla="*/ 3081890 w 4812368"/>
                <a:gd name="connsiteY90" fmla="*/ 403187 h 1628144"/>
                <a:gd name="connsiteX91" fmla="*/ 3140884 w 4812368"/>
                <a:gd name="connsiteY91" fmla="*/ 363858 h 1628144"/>
                <a:gd name="connsiteX92" fmla="*/ 3219542 w 4812368"/>
                <a:gd name="connsiteY92" fmla="*/ 344193 h 1628144"/>
                <a:gd name="connsiteX93" fmla="*/ 3258871 w 4812368"/>
                <a:gd name="connsiteY93" fmla="*/ 334361 h 1628144"/>
                <a:gd name="connsiteX94" fmla="*/ 3308032 w 4812368"/>
                <a:gd name="connsiteY94" fmla="*/ 324529 h 1628144"/>
                <a:gd name="connsiteX95" fmla="*/ 3357193 w 4812368"/>
                <a:gd name="connsiteY95" fmla="*/ 304864 h 1628144"/>
                <a:gd name="connsiteX96" fmla="*/ 3435852 w 4812368"/>
                <a:gd name="connsiteY96" fmla="*/ 285200 h 1628144"/>
                <a:gd name="connsiteX97" fmla="*/ 3465348 w 4812368"/>
                <a:gd name="connsiteY97" fmla="*/ 265535 h 1628144"/>
                <a:gd name="connsiteX98" fmla="*/ 3515016 w 4812368"/>
                <a:gd name="connsiteY98" fmla="*/ 262426 h 1628144"/>
                <a:gd name="connsiteX99" fmla="*/ 3593168 w 4812368"/>
                <a:gd name="connsiteY99" fmla="*/ 236038 h 1628144"/>
                <a:gd name="connsiteX100" fmla="*/ 3671826 w 4812368"/>
                <a:gd name="connsiteY100" fmla="*/ 216374 h 1628144"/>
                <a:gd name="connsiteX101" fmla="*/ 3730819 w 4812368"/>
                <a:gd name="connsiteY101" fmla="*/ 196709 h 1628144"/>
                <a:gd name="connsiteX102" fmla="*/ 3760316 w 4812368"/>
                <a:gd name="connsiteY102" fmla="*/ 186877 h 1628144"/>
                <a:gd name="connsiteX103" fmla="*/ 3809477 w 4812368"/>
                <a:gd name="connsiteY103" fmla="*/ 177045 h 1628144"/>
                <a:gd name="connsiteX104" fmla="*/ 3878303 w 4812368"/>
                <a:gd name="connsiteY104" fmla="*/ 147548 h 1628144"/>
                <a:gd name="connsiteX105" fmla="*/ 3927464 w 4812368"/>
                <a:gd name="connsiteY105" fmla="*/ 137716 h 1628144"/>
                <a:gd name="connsiteX106" fmla="*/ 3956961 w 4812368"/>
                <a:gd name="connsiteY106" fmla="*/ 118051 h 1628144"/>
                <a:gd name="connsiteX107" fmla="*/ 4015955 w 4812368"/>
                <a:gd name="connsiteY107" fmla="*/ 98387 h 1628144"/>
                <a:gd name="connsiteX108" fmla="*/ 4074948 w 4812368"/>
                <a:gd name="connsiteY108" fmla="*/ 78722 h 1628144"/>
                <a:gd name="connsiteX109" fmla="*/ 4114277 w 4812368"/>
                <a:gd name="connsiteY109" fmla="*/ 68890 h 1628144"/>
                <a:gd name="connsiteX110" fmla="*/ 4143774 w 4812368"/>
                <a:gd name="connsiteY110" fmla="*/ 59058 h 1628144"/>
                <a:gd name="connsiteX111" fmla="*/ 4192935 w 4812368"/>
                <a:gd name="connsiteY111" fmla="*/ 49225 h 1628144"/>
                <a:gd name="connsiteX112" fmla="*/ 4271593 w 4812368"/>
                <a:gd name="connsiteY112" fmla="*/ 29561 h 1628144"/>
                <a:gd name="connsiteX113" fmla="*/ 4350252 w 4812368"/>
                <a:gd name="connsiteY113" fmla="*/ 19729 h 1628144"/>
                <a:gd name="connsiteX114" fmla="*/ 4812368 w 4812368"/>
                <a:gd name="connsiteY114" fmla="*/ 64 h 1628144"/>
                <a:gd name="connsiteX0" fmla="*/ 336594 w 4711515"/>
                <a:gd name="connsiteY0" fmla="*/ 1622550 h 1623174"/>
                <a:gd name="connsiteX1" fmla="*/ 240368 w 4711515"/>
                <a:gd name="connsiteY1" fmla="*/ 1568255 h 1623174"/>
                <a:gd name="connsiteX2" fmla="*/ 132213 w 4711515"/>
                <a:gd name="connsiteY2" fmla="*/ 1538759 h 1623174"/>
                <a:gd name="connsiteX3" fmla="*/ 73219 w 4711515"/>
                <a:gd name="connsiteY3" fmla="*/ 1489597 h 1623174"/>
                <a:gd name="connsiteX4" fmla="*/ 33890 w 4711515"/>
                <a:gd name="connsiteY4" fmla="*/ 1430604 h 1623174"/>
                <a:gd name="connsiteX5" fmla="*/ 3888 w 4711515"/>
                <a:gd name="connsiteY5" fmla="*/ 1238080 h 1623174"/>
                <a:gd name="connsiteX6" fmla="*/ 33890 w 4711515"/>
                <a:gd name="connsiteY6" fmla="*/ 1145468 h 1623174"/>
                <a:gd name="connsiteX7" fmla="*/ 102716 w 4711515"/>
                <a:gd name="connsiteY7" fmla="*/ 1066810 h 1623174"/>
                <a:gd name="connsiteX8" fmla="*/ 132213 w 4711515"/>
                <a:gd name="connsiteY8" fmla="*/ 1056978 h 1623174"/>
                <a:gd name="connsiteX9" fmla="*/ 220703 w 4711515"/>
                <a:gd name="connsiteY9" fmla="*/ 1017649 h 1623174"/>
                <a:gd name="connsiteX10" fmla="*/ 279697 w 4711515"/>
                <a:gd name="connsiteY10" fmla="*/ 997984 h 1623174"/>
                <a:gd name="connsiteX11" fmla="*/ 309193 w 4711515"/>
                <a:gd name="connsiteY11" fmla="*/ 988152 h 1623174"/>
                <a:gd name="connsiteX12" fmla="*/ 368187 w 4711515"/>
                <a:gd name="connsiteY12" fmla="*/ 978320 h 1623174"/>
                <a:gd name="connsiteX13" fmla="*/ 771310 w 4711515"/>
                <a:gd name="connsiteY13" fmla="*/ 988152 h 1623174"/>
                <a:gd name="connsiteX14" fmla="*/ 918793 w 4711515"/>
                <a:gd name="connsiteY14" fmla="*/ 1017649 h 1623174"/>
                <a:gd name="connsiteX15" fmla="*/ 977787 w 4711515"/>
                <a:gd name="connsiteY15" fmla="*/ 1037313 h 1623174"/>
                <a:gd name="connsiteX16" fmla="*/ 1046613 w 4711515"/>
                <a:gd name="connsiteY16" fmla="*/ 1115971 h 1623174"/>
                <a:gd name="connsiteX17" fmla="*/ 1066277 w 4711515"/>
                <a:gd name="connsiteY17" fmla="*/ 1145468 h 1623174"/>
                <a:gd name="connsiteX18" fmla="*/ 1056445 w 4711515"/>
                <a:gd name="connsiteY18" fmla="*/ 1233959 h 1623174"/>
                <a:gd name="connsiteX19" fmla="*/ 1036781 w 4711515"/>
                <a:gd name="connsiteY19" fmla="*/ 1263455 h 1623174"/>
                <a:gd name="connsiteX20" fmla="*/ 948290 w 4711515"/>
                <a:gd name="connsiteY20" fmla="*/ 1312617 h 1623174"/>
                <a:gd name="connsiteX21" fmla="*/ 899129 w 4711515"/>
                <a:gd name="connsiteY21" fmla="*/ 1322449 h 1623174"/>
                <a:gd name="connsiteX22" fmla="*/ 820471 w 4711515"/>
                <a:gd name="connsiteY22" fmla="*/ 1302784 h 1623174"/>
                <a:gd name="connsiteX23" fmla="*/ 751645 w 4711515"/>
                <a:gd name="connsiteY23" fmla="*/ 1283120 h 1623174"/>
                <a:gd name="connsiteX24" fmla="*/ 731981 w 4711515"/>
                <a:gd name="connsiteY24" fmla="*/ 1253623 h 1623174"/>
                <a:gd name="connsiteX25" fmla="*/ 712316 w 4711515"/>
                <a:gd name="connsiteY25" fmla="*/ 1194630 h 1623174"/>
                <a:gd name="connsiteX26" fmla="*/ 731981 w 4711515"/>
                <a:gd name="connsiteY26" fmla="*/ 1017649 h 1623174"/>
                <a:gd name="connsiteX27" fmla="*/ 751645 w 4711515"/>
                <a:gd name="connsiteY27" fmla="*/ 958655 h 1623174"/>
                <a:gd name="connsiteX28" fmla="*/ 781142 w 4711515"/>
                <a:gd name="connsiteY28" fmla="*/ 929159 h 1623174"/>
                <a:gd name="connsiteX29" fmla="*/ 800806 w 4711515"/>
                <a:gd name="connsiteY29" fmla="*/ 899662 h 1623174"/>
                <a:gd name="connsiteX30" fmla="*/ 859800 w 4711515"/>
                <a:gd name="connsiteY30" fmla="*/ 860333 h 1623174"/>
                <a:gd name="connsiteX31" fmla="*/ 918793 w 4711515"/>
                <a:gd name="connsiteY31" fmla="*/ 821004 h 1623174"/>
                <a:gd name="connsiteX32" fmla="*/ 948290 w 4711515"/>
                <a:gd name="connsiteY32" fmla="*/ 801339 h 1623174"/>
                <a:gd name="connsiteX33" fmla="*/ 1017116 w 4711515"/>
                <a:gd name="connsiteY33" fmla="*/ 771842 h 1623174"/>
                <a:gd name="connsiteX34" fmla="*/ 1076110 w 4711515"/>
                <a:gd name="connsiteY34" fmla="*/ 752178 h 1623174"/>
                <a:gd name="connsiteX35" fmla="*/ 1105606 w 4711515"/>
                <a:gd name="connsiteY35" fmla="*/ 742346 h 1623174"/>
                <a:gd name="connsiteX36" fmla="*/ 1164600 w 4711515"/>
                <a:gd name="connsiteY36" fmla="*/ 722681 h 1623174"/>
                <a:gd name="connsiteX37" fmla="*/ 1194097 w 4711515"/>
                <a:gd name="connsiteY37" fmla="*/ 712849 h 1623174"/>
                <a:gd name="connsiteX38" fmla="*/ 1233426 w 4711515"/>
                <a:gd name="connsiteY38" fmla="*/ 703017 h 1623174"/>
                <a:gd name="connsiteX39" fmla="*/ 1341581 w 4711515"/>
                <a:gd name="connsiteY39" fmla="*/ 663688 h 1623174"/>
                <a:gd name="connsiteX40" fmla="*/ 1380910 w 4711515"/>
                <a:gd name="connsiteY40" fmla="*/ 653855 h 1623174"/>
                <a:gd name="connsiteX41" fmla="*/ 1410406 w 4711515"/>
                <a:gd name="connsiteY41" fmla="*/ 644023 h 1623174"/>
                <a:gd name="connsiteX42" fmla="*/ 1538226 w 4711515"/>
                <a:gd name="connsiteY42" fmla="*/ 634191 h 1623174"/>
                <a:gd name="connsiteX43" fmla="*/ 1872522 w 4711515"/>
                <a:gd name="connsiteY43" fmla="*/ 614526 h 1623174"/>
                <a:gd name="connsiteX44" fmla="*/ 2108497 w 4711515"/>
                <a:gd name="connsiteY44" fmla="*/ 644023 h 1623174"/>
                <a:gd name="connsiteX45" fmla="*/ 2147826 w 4711515"/>
                <a:gd name="connsiteY45" fmla="*/ 732513 h 1623174"/>
                <a:gd name="connsiteX46" fmla="*/ 2157658 w 4711515"/>
                <a:gd name="connsiteY46" fmla="*/ 762010 h 1623174"/>
                <a:gd name="connsiteX47" fmla="*/ 2147826 w 4711515"/>
                <a:gd name="connsiteY47" fmla="*/ 870165 h 1623174"/>
                <a:gd name="connsiteX48" fmla="*/ 2128161 w 4711515"/>
                <a:gd name="connsiteY48" fmla="*/ 929159 h 1623174"/>
                <a:gd name="connsiteX49" fmla="*/ 2069168 w 4711515"/>
                <a:gd name="connsiteY49" fmla="*/ 968488 h 1623174"/>
                <a:gd name="connsiteX50" fmla="*/ 2039671 w 4711515"/>
                <a:gd name="connsiteY50" fmla="*/ 978320 h 1623174"/>
                <a:gd name="connsiteX51" fmla="*/ 1951181 w 4711515"/>
                <a:gd name="connsiteY51" fmla="*/ 1027481 h 1623174"/>
                <a:gd name="connsiteX52" fmla="*/ 1803697 w 4711515"/>
                <a:gd name="connsiteY52" fmla="*/ 1007817 h 1623174"/>
                <a:gd name="connsiteX53" fmla="*/ 1764368 w 4711515"/>
                <a:gd name="connsiteY53" fmla="*/ 997984 h 1623174"/>
                <a:gd name="connsiteX54" fmla="*/ 1715206 w 4711515"/>
                <a:gd name="connsiteY54" fmla="*/ 948823 h 1623174"/>
                <a:gd name="connsiteX55" fmla="*/ 1695542 w 4711515"/>
                <a:gd name="connsiteY55" fmla="*/ 889830 h 1623174"/>
                <a:gd name="connsiteX56" fmla="*/ 1715206 w 4711515"/>
                <a:gd name="connsiteY56" fmla="*/ 703017 h 1623174"/>
                <a:gd name="connsiteX57" fmla="*/ 1734871 w 4711515"/>
                <a:gd name="connsiteY57" fmla="*/ 644023 h 1623174"/>
                <a:gd name="connsiteX58" fmla="*/ 1833193 w 4711515"/>
                <a:gd name="connsiteY58" fmla="*/ 545701 h 1623174"/>
                <a:gd name="connsiteX59" fmla="*/ 1862690 w 4711515"/>
                <a:gd name="connsiteY59" fmla="*/ 526036 h 1623174"/>
                <a:gd name="connsiteX60" fmla="*/ 1921684 w 4711515"/>
                <a:gd name="connsiteY60" fmla="*/ 506371 h 1623174"/>
                <a:gd name="connsiteX61" fmla="*/ 1951181 w 4711515"/>
                <a:gd name="connsiteY61" fmla="*/ 486707 h 1623174"/>
                <a:gd name="connsiteX62" fmla="*/ 1990510 w 4711515"/>
                <a:gd name="connsiteY62" fmla="*/ 476875 h 1623174"/>
                <a:gd name="connsiteX63" fmla="*/ 2049503 w 4711515"/>
                <a:gd name="connsiteY63" fmla="*/ 457210 h 1623174"/>
                <a:gd name="connsiteX64" fmla="*/ 2079000 w 4711515"/>
                <a:gd name="connsiteY64" fmla="*/ 447378 h 1623174"/>
                <a:gd name="connsiteX65" fmla="*/ 2108497 w 4711515"/>
                <a:gd name="connsiteY65" fmla="*/ 437546 h 1623174"/>
                <a:gd name="connsiteX66" fmla="*/ 2147826 w 4711515"/>
                <a:gd name="connsiteY66" fmla="*/ 427713 h 1623174"/>
                <a:gd name="connsiteX67" fmla="*/ 2177322 w 4711515"/>
                <a:gd name="connsiteY67" fmla="*/ 417881 h 1623174"/>
                <a:gd name="connsiteX68" fmla="*/ 2423129 w 4711515"/>
                <a:gd name="connsiteY68" fmla="*/ 398217 h 1623174"/>
                <a:gd name="connsiteX69" fmla="*/ 2570613 w 4711515"/>
                <a:gd name="connsiteY69" fmla="*/ 388384 h 1623174"/>
                <a:gd name="connsiteX70" fmla="*/ 2806587 w 4711515"/>
                <a:gd name="connsiteY70" fmla="*/ 368720 h 1623174"/>
                <a:gd name="connsiteX71" fmla="*/ 2914742 w 4711515"/>
                <a:gd name="connsiteY71" fmla="*/ 388384 h 1623174"/>
                <a:gd name="connsiteX72" fmla="*/ 2963903 w 4711515"/>
                <a:gd name="connsiteY72" fmla="*/ 398217 h 1623174"/>
                <a:gd name="connsiteX73" fmla="*/ 3022897 w 4711515"/>
                <a:gd name="connsiteY73" fmla="*/ 417881 h 1623174"/>
                <a:gd name="connsiteX74" fmla="*/ 3081890 w 4711515"/>
                <a:gd name="connsiteY74" fmla="*/ 457210 h 1623174"/>
                <a:gd name="connsiteX75" fmla="*/ 3131052 w 4711515"/>
                <a:gd name="connsiteY75" fmla="*/ 516204 h 1623174"/>
                <a:gd name="connsiteX76" fmla="*/ 3160548 w 4711515"/>
                <a:gd name="connsiteY76" fmla="*/ 614526 h 1623174"/>
                <a:gd name="connsiteX77" fmla="*/ 3150716 w 4711515"/>
                <a:gd name="connsiteY77" fmla="*/ 791507 h 1623174"/>
                <a:gd name="connsiteX78" fmla="*/ 3111387 w 4711515"/>
                <a:gd name="connsiteY78" fmla="*/ 879997 h 1623174"/>
                <a:gd name="connsiteX79" fmla="*/ 3081890 w 4711515"/>
                <a:gd name="connsiteY79" fmla="*/ 889830 h 1623174"/>
                <a:gd name="connsiteX80" fmla="*/ 3003232 w 4711515"/>
                <a:gd name="connsiteY80" fmla="*/ 919326 h 1623174"/>
                <a:gd name="connsiteX81" fmla="*/ 2914742 w 4711515"/>
                <a:gd name="connsiteY81" fmla="*/ 909494 h 1623174"/>
                <a:gd name="connsiteX82" fmla="*/ 2885245 w 4711515"/>
                <a:gd name="connsiteY82" fmla="*/ 889830 h 1623174"/>
                <a:gd name="connsiteX83" fmla="*/ 2855748 w 4711515"/>
                <a:gd name="connsiteY83" fmla="*/ 771842 h 1623174"/>
                <a:gd name="connsiteX84" fmla="*/ 2865581 w 4711515"/>
                <a:gd name="connsiteY84" fmla="*/ 673520 h 1623174"/>
                <a:gd name="connsiteX85" fmla="*/ 2885245 w 4711515"/>
                <a:gd name="connsiteY85" fmla="*/ 614526 h 1623174"/>
                <a:gd name="connsiteX86" fmla="*/ 2934406 w 4711515"/>
                <a:gd name="connsiteY86" fmla="*/ 526036 h 1623174"/>
                <a:gd name="connsiteX87" fmla="*/ 2963903 w 4711515"/>
                <a:gd name="connsiteY87" fmla="*/ 496539 h 1623174"/>
                <a:gd name="connsiteX88" fmla="*/ 2983568 w 4711515"/>
                <a:gd name="connsiteY88" fmla="*/ 467042 h 1623174"/>
                <a:gd name="connsiteX89" fmla="*/ 3022897 w 4711515"/>
                <a:gd name="connsiteY89" fmla="*/ 437546 h 1623174"/>
                <a:gd name="connsiteX90" fmla="*/ 3081890 w 4711515"/>
                <a:gd name="connsiteY90" fmla="*/ 398217 h 1623174"/>
                <a:gd name="connsiteX91" fmla="*/ 3140884 w 4711515"/>
                <a:gd name="connsiteY91" fmla="*/ 358888 h 1623174"/>
                <a:gd name="connsiteX92" fmla="*/ 3219542 w 4711515"/>
                <a:gd name="connsiteY92" fmla="*/ 339223 h 1623174"/>
                <a:gd name="connsiteX93" fmla="*/ 3258871 w 4711515"/>
                <a:gd name="connsiteY93" fmla="*/ 329391 h 1623174"/>
                <a:gd name="connsiteX94" fmla="*/ 3308032 w 4711515"/>
                <a:gd name="connsiteY94" fmla="*/ 319559 h 1623174"/>
                <a:gd name="connsiteX95" fmla="*/ 3357193 w 4711515"/>
                <a:gd name="connsiteY95" fmla="*/ 299894 h 1623174"/>
                <a:gd name="connsiteX96" fmla="*/ 3435852 w 4711515"/>
                <a:gd name="connsiteY96" fmla="*/ 280230 h 1623174"/>
                <a:gd name="connsiteX97" fmla="*/ 3465348 w 4711515"/>
                <a:gd name="connsiteY97" fmla="*/ 260565 h 1623174"/>
                <a:gd name="connsiteX98" fmla="*/ 3515016 w 4711515"/>
                <a:gd name="connsiteY98" fmla="*/ 257456 h 1623174"/>
                <a:gd name="connsiteX99" fmla="*/ 3593168 w 4711515"/>
                <a:gd name="connsiteY99" fmla="*/ 231068 h 1623174"/>
                <a:gd name="connsiteX100" fmla="*/ 3671826 w 4711515"/>
                <a:gd name="connsiteY100" fmla="*/ 211404 h 1623174"/>
                <a:gd name="connsiteX101" fmla="*/ 3730819 w 4711515"/>
                <a:gd name="connsiteY101" fmla="*/ 191739 h 1623174"/>
                <a:gd name="connsiteX102" fmla="*/ 3760316 w 4711515"/>
                <a:gd name="connsiteY102" fmla="*/ 181907 h 1623174"/>
                <a:gd name="connsiteX103" fmla="*/ 3809477 w 4711515"/>
                <a:gd name="connsiteY103" fmla="*/ 172075 h 1623174"/>
                <a:gd name="connsiteX104" fmla="*/ 3878303 w 4711515"/>
                <a:gd name="connsiteY104" fmla="*/ 142578 h 1623174"/>
                <a:gd name="connsiteX105" fmla="*/ 3927464 w 4711515"/>
                <a:gd name="connsiteY105" fmla="*/ 132746 h 1623174"/>
                <a:gd name="connsiteX106" fmla="*/ 3956961 w 4711515"/>
                <a:gd name="connsiteY106" fmla="*/ 113081 h 1623174"/>
                <a:gd name="connsiteX107" fmla="*/ 4015955 w 4711515"/>
                <a:gd name="connsiteY107" fmla="*/ 93417 h 1623174"/>
                <a:gd name="connsiteX108" fmla="*/ 4074948 w 4711515"/>
                <a:gd name="connsiteY108" fmla="*/ 73752 h 1623174"/>
                <a:gd name="connsiteX109" fmla="*/ 4114277 w 4711515"/>
                <a:gd name="connsiteY109" fmla="*/ 63920 h 1623174"/>
                <a:gd name="connsiteX110" fmla="*/ 4143774 w 4711515"/>
                <a:gd name="connsiteY110" fmla="*/ 54088 h 1623174"/>
                <a:gd name="connsiteX111" fmla="*/ 4192935 w 4711515"/>
                <a:gd name="connsiteY111" fmla="*/ 44255 h 1623174"/>
                <a:gd name="connsiteX112" fmla="*/ 4271593 w 4711515"/>
                <a:gd name="connsiteY112" fmla="*/ 24591 h 1623174"/>
                <a:gd name="connsiteX113" fmla="*/ 4350252 w 4711515"/>
                <a:gd name="connsiteY113" fmla="*/ 14759 h 1623174"/>
                <a:gd name="connsiteX114" fmla="*/ 4711515 w 4711515"/>
                <a:gd name="connsiteY114" fmla="*/ 1817 h 1623174"/>
                <a:gd name="connsiteX0" fmla="*/ 333979 w 4708900"/>
                <a:gd name="connsiteY0" fmla="*/ 1622550 h 1623174"/>
                <a:gd name="connsiteX1" fmla="*/ 237753 w 4708900"/>
                <a:gd name="connsiteY1" fmla="*/ 1568255 h 1623174"/>
                <a:gd name="connsiteX2" fmla="*/ 129598 w 4708900"/>
                <a:gd name="connsiteY2" fmla="*/ 1538759 h 1623174"/>
                <a:gd name="connsiteX3" fmla="*/ 70604 w 4708900"/>
                <a:gd name="connsiteY3" fmla="*/ 1489597 h 1623174"/>
                <a:gd name="connsiteX4" fmla="*/ 1273 w 4708900"/>
                <a:gd name="connsiteY4" fmla="*/ 1238080 h 1623174"/>
                <a:gd name="connsiteX5" fmla="*/ 31275 w 4708900"/>
                <a:gd name="connsiteY5" fmla="*/ 1145468 h 1623174"/>
                <a:gd name="connsiteX6" fmla="*/ 100101 w 4708900"/>
                <a:gd name="connsiteY6" fmla="*/ 1066810 h 1623174"/>
                <a:gd name="connsiteX7" fmla="*/ 129598 w 4708900"/>
                <a:gd name="connsiteY7" fmla="*/ 1056978 h 1623174"/>
                <a:gd name="connsiteX8" fmla="*/ 218088 w 4708900"/>
                <a:gd name="connsiteY8" fmla="*/ 1017649 h 1623174"/>
                <a:gd name="connsiteX9" fmla="*/ 277082 w 4708900"/>
                <a:gd name="connsiteY9" fmla="*/ 997984 h 1623174"/>
                <a:gd name="connsiteX10" fmla="*/ 306578 w 4708900"/>
                <a:gd name="connsiteY10" fmla="*/ 988152 h 1623174"/>
                <a:gd name="connsiteX11" fmla="*/ 365572 w 4708900"/>
                <a:gd name="connsiteY11" fmla="*/ 978320 h 1623174"/>
                <a:gd name="connsiteX12" fmla="*/ 768695 w 4708900"/>
                <a:gd name="connsiteY12" fmla="*/ 988152 h 1623174"/>
                <a:gd name="connsiteX13" fmla="*/ 916178 w 4708900"/>
                <a:gd name="connsiteY13" fmla="*/ 1017649 h 1623174"/>
                <a:gd name="connsiteX14" fmla="*/ 975172 w 4708900"/>
                <a:gd name="connsiteY14" fmla="*/ 1037313 h 1623174"/>
                <a:gd name="connsiteX15" fmla="*/ 1043998 w 4708900"/>
                <a:gd name="connsiteY15" fmla="*/ 1115971 h 1623174"/>
                <a:gd name="connsiteX16" fmla="*/ 1063662 w 4708900"/>
                <a:gd name="connsiteY16" fmla="*/ 1145468 h 1623174"/>
                <a:gd name="connsiteX17" fmla="*/ 1053830 w 4708900"/>
                <a:gd name="connsiteY17" fmla="*/ 1233959 h 1623174"/>
                <a:gd name="connsiteX18" fmla="*/ 1034166 w 4708900"/>
                <a:gd name="connsiteY18" fmla="*/ 1263455 h 1623174"/>
                <a:gd name="connsiteX19" fmla="*/ 945675 w 4708900"/>
                <a:gd name="connsiteY19" fmla="*/ 1312617 h 1623174"/>
                <a:gd name="connsiteX20" fmla="*/ 896514 w 4708900"/>
                <a:gd name="connsiteY20" fmla="*/ 1322449 h 1623174"/>
                <a:gd name="connsiteX21" fmla="*/ 817856 w 4708900"/>
                <a:gd name="connsiteY21" fmla="*/ 1302784 h 1623174"/>
                <a:gd name="connsiteX22" fmla="*/ 749030 w 4708900"/>
                <a:gd name="connsiteY22" fmla="*/ 1283120 h 1623174"/>
                <a:gd name="connsiteX23" fmla="*/ 729366 w 4708900"/>
                <a:gd name="connsiteY23" fmla="*/ 1253623 h 1623174"/>
                <a:gd name="connsiteX24" fmla="*/ 709701 w 4708900"/>
                <a:gd name="connsiteY24" fmla="*/ 1194630 h 1623174"/>
                <a:gd name="connsiteX25" fmla="*/ 729366 w 4708900"/>
                <a:gd name="connsiteY25" fmla="*/ 1017649 h 1623174"/>
                <a:gd name="connsiteX26" fmla="*/ 749030 w 4708900"/>
                <a:gd name="connsiteY26" fmla="*/ 958655 h 1623174"/>
                <a:gd name="connsiteX27" fmla="*/ 778527 w 4708900"/>
                <a:gd name="connsiteY27" fmla="*/ 929159 h 1623174"/>
                <a:gd name="connsiteX28" fmla="*/ 798191 w 4708900"/>
                <a:gd name="connsiteY28" fmla="*/ 899662 h 1623174"/>
                <a:gd name="connsiteX29" fmla="*/ 857185 w 4708900"/>
                <a:gd name="connsiteY29" fmla="*/ 860333 h 1623174"/>
                <a:gd name="connsiteX30" fmla="*/ 916178 w 4708900"/>
                <a:gd name="connsiteY30" fmla="*/ 821004 h 1623174"/>
                <a:gd name="connsiteX31" fmla="*/ 945675 w 4708900"/>
                <a:gd name="connsiteY31" fmla="*/ 801339 h 1623174"/>
                <a:gd name="connsiteX32" fmla="*/ 1014501 w 4708900"/>
                <a:gd name="connsiteY32" fmla="*/ 771842 h 1623174"/>
                <a:gd name="connsiteX33" fmla="*/ 1073495 w 4708900"/>
                <a:gd name="connsiteY33" fmla="*/ 752178 h 1623174"/>
                <a:gd name="connsiteX34" fmla="*/ 1102991 w 4708900"/>
                <a:gd name="connsiteY34" fmla="*/ 742346 h 1623174"/>
                <a:gd name="connsiteX35" fmla="*/ 1161985 w 4708900"/>
                <a:gd name="connsiteY35" fmla="*/ 722681 h 1623174"/>
                <a:gd name="connsiteX36" fmla="*/ 1191482 w 4708900"/>
                <a:gd name="connsiteY36" fmla="*/ 712849 h 1623174"/>
                <a:gd name="connsiteX37" fmla="*/ 1230811 w 4708900"/>
                <a:gd name="connsiteY37" fmla="*/ 703017 h 1623174"/>
                <a:gd name="connsiteX38" fmla="*/ 1338966 w 4708900"/>
                <a:gd name="connsiteY38" fmla="*/ 663688 h 1623174"/>
                <a:gd name="connsiteX39" fmla="*/ 1378295 w 4708900"/>
                <a:gd name="connsiteY39" fmla="*/ 653855 h 1623174"/>
                <a:gd name="connsiteX40" fmla="*/ 1407791 w 4708900"/>
                <a:gd name="connsiteY40" fmla="*/ 644023 h 1623174"/>
                <a:gd name="connsiteX41" fmla="*/ 1535611 w 4708900"/>
                <a:gd name="connsiteY41" fmla="*/ 634191 h 1623174"/>
                <a:gd name="connsiteX42" fmla="*/ 1869907 w 4708900"/>
                <a:gd name="connsiteY42" fmla="*/ 614526 h 1623174"/>
                <a:gd name="connsiteX43" fmla="*/ 2105882 w 4708900"/>
                <a:gd name="connsiteY43" fmla="*/ 644023 h 1623174"/>
                <a:gd name="connsiteX44" fmla="*/ 2145211 w 4708900"/>
                <a:gd name="connsiteY44" fmla="*/ 732513 h 1623174"/>
                <a:gd name="connsiteX45" fmla="*/ 2155043 w 4708900"/>
                <a:gd name="connsiteY45" fmla="*/ 762010 h 1623174"/>
                <a:gd name="connsiteX46" fmla="*/ 2145211 w 4708900"/>
                <a:gd name="connsiteY46" fmla="*/ 870165 h 1623174"/>
                <a:gd name="connsiteX47" fmla="*/ 2125546 w 4708900"/>
                <a:gd name="connsiteY47" fmla="*/ 929159 h 1623174"/>
                <a:gd name="connsiteX48" fmla="*/ 2066553 w 4708900"/>
                <a:gd name="connsiteY48" fmla="*/ 968488 h 1623174"/>
                <a:gd name="connsiteX49" fmla="*/ 2037056 w 4708900"/>
                <a:gd name="connsiteY49" fmla="*/ 978320 h 1623174"/>
                <a:gd name="connsiteX50" fmla="*/ 1948566 w 4708900"/>
                <a:gd name="connsiteY50" fmla="*/ 1027481 h 1623174"/>
                <a:gd name="connsiteX51" fmla="*/ 1801082 w 4708900"/>
                <a:gd name="connsiteY51" fmla="*/ 1007817 h 1623174"/>
                <a:gd name="connsiteX52" fmla="*/ 1761753 w 4708900"/>
                <a:gd name="connsiteY52" fmla="*/ 997984 h 1623174"/>
                <a:gd name="connsiteX53" fmla="*/ 1712591 w 4708900"/>
                <a:gd name="connsiteY53" fmla="*/ 948823 h 1623174"/>
                <a:gd name="connsiteX54" fmla="*/ 1692927 w 4708900"/>
                <a:gd name="connsiteY54" fmla="*/ 889830 h 1623174"/>
                <a:gd name="connsiteX55" fmla="*/ 1712591 w 4708900"/>
                <a:gd name="connsiteY55" fmla="*/ 703017 h 1623174"/>
                <a:gd name="connsiteX56" fmla="*/ 1732256 w 4708900"/>
                <a:gd name="connsiteY56" fmla="*/ 644023 h 1623174"/>
                <a:gd name="connsiteX57" fmla="*/ 1830578 w 4708900"/>
                <a:gd name="connsiteY57" fmla="*/ 545701 h 1623174"/>
                <a:gd name="connsiteX58" fmla="*/ 1860075 w 4708900"/>
                <a:gd name="connsiteY58" fmla="*/ 526036 h 1623174"/>
                <a:gd name="connsiteX59" fmla="*/ 1919069 w 4708900"/>
                <a:gd name="connsiteY59" fmla="*/ 506371 h 1623174"/>
                <a:gd name="connsiteX60" fmla="*/ 1948566 w 4708900"/>
                <a:gd name="connsiteY60" fmla="*/ 486707 h 1623174"/>
                <a:gd name="connsiteX61" fmla="*/ 1987895 w 4708900"/>
                <a:gd name="connsiteY61" fmla="*/ 476875 h 1623174"/>
                <a:gd name="connsiteX62" fmla="*/ 2046888 w 4708900"/>
                <a:gd name="connsiteY62" fmla="*/ 457210 h 1623174"/>
                <a:gd name="connsiteX63" fmla="*/ 2076385 w 4708900"/>
                <a:gd name="connsiteY63" fmla="*/ 447378 h 1623174"/>
                <a:gd name="connsiteX64" fmla="*/ 2105882 w 4708900"/>
                <a:gd name="connsiteY64" fmla="*/ 437546 h 1623174"/>
                <a:gd name="connsiteX65" fmla="*/ 2145211 w 4708900"/>
                <a:gd name="connsiteY65" fmla="*/ 427713 h 1623174"/>
                <a:gd name="connsiteX66" fmla="*/ 2174707 w 4708900"/>
                <a:gd name="connsiteY66" fmla="*/ 417881 h 1623174"/>
                <a:gd name="connsiteX67" fmla="*/ 2420514 w 4708900"/>
                <a:gd name="connsiteY67" fmla="*/ 398217 h 1623174"/>
                <a:gd name="connsiteX68" fmla="*/ 2567998 w 4708900"/>
                <a:gd name="connsiteY68" fmla="*/ 388384 h 1623174"/>
                <a:gd name="connsiteX69" fmla="*/ 2803972 w 4708900"/>
                <a:gd name="connsiteY69" fmla="*/ 368720 h 1623174"/>
                <a:gd name="connsiteX70" fmla="*/ 2912127 w 4708900"/>
                <a:gd name="connsiteY70" fmla="*/ 388384 h 1623174"/>
                <a:gd name="connsiteX71" fmla="*/ 2961288 w 4708900"/>
                <a:gd name="connsiteY71" fmla="*/ 398217 h 1623174"/>
                <a:gd name="connsiteX72" fmla="*/ 3020282 w 4708900"/>
                <a:gd name="connsiteY72" fmla="*/ 417881 h 1623174"/>
                <a:gd name="connsiteX73" fmla="*/ 3079275 w 4708900"/>
                <a:gd name="connsiteY73" fmla="*/ 457210 h 1623174"/>
                <a:gd name="connsiteX74" fmla="*/ 3128437 w 4708900"/>
                <a:gd name="connsiteY74" fmla="*/ 516204 h 1623174"/>
                <a:gd name="connsiteX75" fmla="*/ 3157933 w 4708900"/>
                <a:gd name="connsiteY75" fmla="*/ 614526 h 1623174"/>
                <a:gd name="connsiteX76" fmla="*/ 3148101 w 4708900"/>
                <a:gd name="connsiteY76" fmla="*/ 791507 h 1623174"/>
                <a:gd name="connsiteX77" fmla="*/ 3108772 w 4708900"/>
                <a:gd name="connsiteY77" fmla="*/ 879997 h 1623174"/>
                <a:gd name="connsiteX78" fmla="*/ 3079275 w 4708900"/>
                <a:gd name="connsiteY78" fmla="*/ 889830 h 1623174"/>
                <a:gd name="connsiteX79" fmla="*/ 3000617 w 4708900"/>
                <a:gd name="connsiteY79" fmla="*/ 919326 h 1623174"/>
                <a:gd name="connsiteX80" fmla="*/ 2912127 w 4708900"/>
                <a:gd name="connsiteY80" fmla="*/ 909494 h 1623174"/>
                <a:gd name="connsiteX81" fmla="*/ 2882630 w 4708900"/>
                <a:gd name="connsiteY81" fmla="*/ 889830 h 1623174"/>
                <a:gd name="connsiteX82" fmla="*/ 2853133 w 4708900"/>
                <a:gd name="connsiteY82" fmla="*/ 771842 h 1623174"/>
                <a:gd name="connsiteX83" fmla="*/ 2862966 w 4708900"/>
                <a:gd name="connsiteY83" fmla="*/ 673520 h 1623174"/>
                <a:gd name="connsiteX84" fmla="*/ 2882630 w 4708900"/>
                <a:gd name="connsiteY84" fmla="*/ 614526 h 1623174"/>
                <a:gd name="connsiteX85" fmla="*/ 2931791 w 4708900"/>
                <a:gd name="connsiteY85" fmla="*/ 526036 h 1623174"/>
                <a:gd name="connsiteX86" fmla="*/ 2961288 w 4708900"/>
                <a:gd name="connsiteY86" fmla="*/ 496539 h 1623174"/>
                <a:gd name="connsiteX87" fmla="*/ 2980953 w 4708900"/>
                <a:gd name="connsiteY87" fmla="*/ 467042 h 1623174"/>
                <a:gd name="connsiteX88" fmla="*/ 3020282 w 4708900"/>
                <a:gd name="connsiteY88" fmla="*/ 437546 h 1623174"/>
                <a:gd name="connsiteX89" fmla="*/ 3079275 w 4708900"/>
                <a:gd name="connsiteY89" fmla="*/ 398217 h 1623174"/>
                <a:gd name="connsiteX90" fmla="*/ 3138269 w 4708900"/>
                <a:gd name="connsiteY90" fmla="*/ 358888 h 1623174"/>
                <a:gd name="connsiteX91" fmla="*/ 3216927 w 4708900"/>
                <a:gd name="connsiteY91" fmla="*/ 339223 h 1623174"/>
                <a:gd name="connsiteX92" fmla="*/ 3256256 w 4708900"/>
                <a:gd name="connsiteY92" fmla="*/ 329391 h 1623174"/>
                <a:gd name="connsiteX93" fmla="*/ 3305417 w 4708900"/>
                <a:gd name="connsiteY93" fmla="*/ 319559 h 1623174"/>
                <a:gd name="connsiteX94" fmla="*/ 3354578 w 4708900"/>
                <a:gd name="connsiteY94" fmla="*/ 299894 h 1623174"/>
                <a:gd name="connsiteX95" fmla="*/ 3433237 w 4708900"/>
                <a:gd name="connsiteY95" fmla="*/ 280230 h 1623174"/>
                <a:gd name="connsiteX96" fmla="*/ 3462733 w 4708900"/>
                <a:gd name="connsiteY96" fmla="*/ 260565 h 1623174"/>
                <a:gd name="connsiteX97" fmla="*/ 3512401 w 4708900"/>
                <a:gd name="connsiteY97" fmla="*/ 257456 h 1623174"/>
                <a:gd name="connsiteX98" fmla="*/ 3590553 w 4708900"/>
                <a:gd name="connsiteY98" fmla="*/ 231068 h 1623174"/>
                <a:gd name="connsiteX99" fmla="*/ 3669211 w 4708900"/>
                <a:gd name="connsiteY99" fmla="*/ 211404 h 1623174"/>
                <a:gd name="connsiteX100" fmla="*/ 3728204 w 4708900"/>
                <a:gd name="connsiteY100" fmla="*/ 191739 h 1623174"/>
                <a:gd name="connsiteX101" fmla="*/ 3757701 w 4708900"/>
                <a:gd name="connsiteY101" fmla="*/ 181907 h 1623174"/>
                <a:gd name="connsiteX102" fmla="*/ 3806862 w 4708900"/>
                <a:gd name="connsiteY102" fmla="*/ 172075 h 1623174"/>
                <a:gd name="connsiteX103" fmla="*/ 3875688 w 4708900"/>
                <a:gd name="connsiteY103" fmla="*/ 142578 h 1623174"/>
                <a:gd name="connsiteX104" fmla="*/ 3924849 w 4708900"/>
                <a:gd name="connsiteY104" fmla="*/ 132746 h 1623174"/>
                <a:gd name="connsiteX105" fmla="*/ 3954346 w 4708900"/>
                <a:gd name="connsiteY105" fmla="*/ 113081 h 1623174"/>
                <a:gd name="connsiteX106" fmla="*/ 4013340 w 4708900"/>
                <a:gd name="connsiteY106" fmla="*/ 93417 h 1623174"/>
                <a:gd name="connsiteX107" fmla="*/ 4072333 w 4708900"/>
                <a:gd name="connsiteY107" fmla="*/ 73752 h 1623174"/>
                <a:gd name="connsiteX108" fmla="*/ 4111662 w 4708900"/>
                <a:gd name="connsiteY108" fmla="*/ 63920 h 1623174"/>
                <a:gd name="connsiteX109" fmla="*/ 4141159 w 4708900"/>
                <a:gd name="connsiteY109" fmla="*/ 54088 h 1623174"/>
                <a:gd name="connsiteX110" fmla="*/ 4190320 w 4708900"/>
                <a:gd name="connsiteY110" fmla="*/ 44255 h 1623174"/>
                <a:gd name="connsiteX111" fmla="*/ 4268978 w 4708900"/>
                <a:gd name="connsiteY111" fmla="*/ 24591 h 1623174"/>
                <a:gd name="connsiteX112" fmla="*/ 4347637 w 4708900"/>
                <a:gd name="connsiteY112" fmla="*/ 14759 h 1623174"/>
                <a:gd name="connsiteX113" fmla="*/ 4708900 w 4708900"/>
                <a:gd name="connsiteY113" fmla="*/ 1817 h 1623174"/>
                <a:gd name="connsiteX0" fmla="*/ 237753 w 4708900"/>
                <a:gd name="connsiteY0" fmla="*/ 1568255 h 1568255"/>
                <a:gd name="connsiteX1" fmla="*/ 129598 w 4708900"/>
                <a:gd name="connsiteY1" fmla="*/ 1538759 h 1568255"/>
                <a:gd name="connsiteX2" fmla="*/ 70604 w 4708900"/>
                <a:gd name="connsiteY2" fmla="*/ 1489597 h 1568255"/>
                <a:gd name="connsiteX3" fmla="*/ 1273 w 4708900"/>
                <a:gd name="connsiteY3" fmla="*/ 1238080 h 1568255"/>
                <a:gd name="connsiteX4" fmla="*/ 31275 w 4708900"/>
                <a:gd name="connsiteY4" fmla="*/ 1145468 h 1568255"/>
                <a:gd name="connsiteX5" fmla="*/ 100101 w 4708900"/>
                <a:gd name="connsiteY5" fmla="*/ 1066810 h 1568255"/>
                <a:gd name="connsiteX6" fmla="*/ 129598 w 4708900"/>
                <a:gd name="connsiteY6" fmla="*/ 1056978 h 1568255"/>
                <a:gd name="connsiteX7" fmla="*/ 218088 w 4708900"/>
                <a:gd name="connsiteY7" fmla="*/ 1017649 h 1568255"/>
                <a:gd name="connsiteX8" fmla="*/ 277082 w 4708900"/>
                <a:gd name="connsiteY8" fmla="*/ 997984 h 1568255"/>
                <a:gd name="connsiteX9" fmla="*/ 306578 w 4708900"/>
                <a:gd name="connsiteY9" fmla="*/ 988152 h 1568255"/>
                <a:gd name="connsiteX10" fmla="*/ 365572 w 4708900"/>
                <a:gd name="connsiteY10" fmla="*/ 978320 h 1568255"/>
                <a:gd name="connsiteX11" fmla="*/ 768695 w 4708900"/>
                <a:gd name="connsiteY11" fmla="*/ 988152 h 1568255"/>
                <a:gd name="connsiteX12" fmla="*/ 916178 w 4708900"/>
                <a:gd name="connsiteY12" fmla="*/ 1017649 h 1568255"/>
                <a:gd name="connsiteX13" fmla="*/ 975172 w 4708900"/>
                <a:gd name="connsiteY13" fmla="*/ 1037313 h 1568255"/>
                <a:gd name="connsiteX14" fmla="*/ 1043998 w 4708900"/>
                <a:gd name="connsiteY14" fmla="*/ 1115971 h 1568255"/>
                <a:gd name="connsiteX15" fmla="*/ 1063662 w 4708900"/>
                <a:gd name="connsiteY15" fmla="*/ 1145468 h 1568255"/>
                <a:gd name="connsiteX16" fmla="*/ 1053830 w 4708900"/>
                <a:gd name="connsiteY16" fmla="*/ 1233959 h 1568255"/>
                <a:gd name="connsiteX17" fmla="*/ 1034166 w 4708900"/>
                <a:gd name="connsiteY17" fmla="*/ 1263455 h 1568255"/>
                <a:gd name="connsiteX18" fmla="*/ 945675 w 4708900"/>
                <a:gd name="connsiteY18" fmla="*/ 1312617 h 1568255"/>
                <a:gd name="connsiteX19" fmla="*/ 896514 w 4708900"/>
                <a:gd name="connsiteY19" fmla="*/ 1322449 h 1568255"/>
                <a:gd name="connsiteX20" fmla="*/ 817856 w 4708900"/>
                <a:gd name="connsiteY20" fmla="*/ 1302784 h 1568255"/>
                <a:gd name="connsiteX21" fmla="*/ 749030 w 4708900"/>
                <a:gd name="connsiteY21" fmla="*/ 1283120 h 1568255"/>
                <a:gd name="connsiteX22" fmla="*/ 729366 w 4708900"/>
                <a:gd name="connsiteY22" fmla="*/ 1253623 h 1568255"/>
                <a:gd name="connsiteX23" fmla="*/ 709701 w 4708900"/>
                <a:gd name="connsiteY23" fmla="*/ 1194630 h 1568255"/>
                <a:gd name="connsiteX24" fmla="*/ 729366 w 4708900"/>
                <a:gd name="connsiteY24" fmla="*/ 1017649 h 1568255"/>
                <a:gd name="connsiteX25" fmla="*/ 749030 w 4708900"/>
                <a:gd name="connsiteY25" fmla="*/ 958655 h 1568255"/>
                <a:gd name="connsiteX26" fmla="*/ 778527 w 4708900"/>
                <a:gd name="connsiteY26" fmla="*/ 929159 h 1568255"/>
                <a:gd name="connsiteX27" fmla="*/ 798191 w 4708900"/>
                <a:gd name="connsiteY27" fmla="*/ 899662 h 1568255"/>
                <a:gd name="connsiteX28" fmla="*/ 857185 w 4708900"/>
                <a:gd name="connsiteY28" fmla="*/ 860333 h 1568255"/>
                <a:gd name="connsiteX29" fmla="*/ 916178 w 4708900"/>
                <a:gd name="connsiteY29" fmla="*/ 821004 h 1568255"/>
                <a:gd name="connsiteX30" fmla="*/ 945675 w 4708900"/>
                <a:gd name="connsiteY30" fmla="*/ 801339 h 1568255"/>
                <a:gd name="connsiteX31" fmla="*/ 1014501 w 4708900"/>
                <a:gd name="connsiteY31" fmla="*/ 771842 h 1568255"/>
                <a:gd name="connsiteX32" fmla="*/ 1073495 w 4708900"/>
                <a:gd name="connsiteY32" fmla="*/ 752178 h 1568255"/>
                <a:gd name="connsiteX33" fmla="*/ 1102991 w 4708900"/>
                <a:gd name="connsiteY33" fmla="*/ 742346 h 1568255"/>
                <a:gd name="connsiteX34" fmla="*/ 1161985 w 4708900"/>
                <a:gd name="connsiteY34" fmla="*/ 722681 h 1568255"/>
                <a:gd name="connsiteX35" fmla="*/ 1191482 w 4708900"/>
                <a:gd name="connsiteY35" fmla="*/ 712849 h 1568255"/>
                <a:gd name="connsiteX36" fmla="*/ 1230811 w 4708900"/>
                <a:gd name="connsiteY36" fmla="*/ 703017 h 1568255"/>
                <a:gd name="connsiteX37" fmla="*/ 1338966 w 4708900"/>
                <a:gd name="connsiteY37" fmla="*/ 663688 h 1568255"/>
                <a:gd name="connsiteX38" fmla="*/ 1378295 w 4708900"/>
                <a:gd name="connsiteY38" fmla="*/ 653855 h 1568255"/>
                <a:gd name="connsiteX39" fmla="*/ 1407791 w 4708900"/>
                <a:gd name="connsiteY39" fmla="*/ 644023 h 1568255"/>
                <a:gd name="connsiteX40" fmla="*/ 1535611 w 4708900"/>
                <a:gd name="connsiteY40" fmla="*/ 634191 h 1568255"/>
                <a:gd name="connsiteX41" fmla="*/ 1869907 w 4708900"/>
                <a:gd name="connsiteY41" fmla="*/ 614526 h 1568255"/>
                <a:gd name="connsiteX42" fmla="*/ 2105882 w 4708900"/>
                <a:gd name="connsiteY42" fmla="*/ 644023 h 1568255"/>
                <a:gd name="connsiteX43" fmla="*/ 2145211 w 4708900"/>
                <a:gd name="connsiteY43" fmla="*/ 732513 h 1568255"/>
                <a:gd name="connsiteX44" fmla="*/ 2155043 w 4708900"/>
                <a:gd name="connsiteY44" fmla="*/ 762010 h 1568255"/>
                <a:gd name="connsiteX45" fmla="*/ 2145211 w 4708900"/>
                <a:gd name="connsiteY45" fmla="*/ 870165 h 1568255"/>
                <a:gd name="connsiteX46" fmla="*/ 2125546 w 4708900"/>
                <a:gd name="connsiteY46" fmla="*/ 929159 h 1568255"/>
                <a:gd name="connsiteX47" fmla="*/ 2066553 w 4708900"/>
                <a:gd name="connsiteY47" fmla="*/ 968488 h 1568255"/>
                <a:gd name="connsiteX48" fmla="*/ 2037056 w 4708900"/>
                <a:gd name="connsiteY48" fmla="*/ 978320 h 1568255"/>
                <a:gd name="connsiteX49" fmla="*/ 1948566 w 4708900"/>
                <a:gd name="connsiteY49" fmla="*/ 1027481 h 1568255"/>
                <a:gd name="connsiteX50" fmla="*/ 1801082 w 4708900"/>
                <a:gd name="connsiteY50" fmla="*/ 1007817 h 1568255"/>
                <a:gd name="connsiteX51" fmla="*/ 1761753 w 4708900"/>
                <a:gd name="connsiteY51" fmla="*/ 997984 h 1568255"/>
                <a:gd name="connsiteX52" fmla="*/ 1712591 w 4708900"/>
                <a:gd name="connsiteY52" fmla="*/ 948823 h 1568255"/>
                <a:gd name="connsiteX53" fmla="*/ 1692927 w 4708900"/>
                <a:gd name="connsiteY53" fmla="*/ 889830 h 1568255"/>
                <a:gd name="connsiteX54" fmla="*/ 1712591 w 4708900"/>
                <a:gd name="connsiteY54" fmla="*/ 703017 h 1568255"/>
                <a:gd name="connsiteX55" fmla="*/ 1732256 w 4708900"/>
                <a:gd name="connsiteY55" fmla="*/ 644023 h 1568255"/>
                <a:gd name="connsiteX56" fmla="*/ 1830578 w 4708900"/>
                <a:gd name="connsiteY56" fmla="*/ 545701 h 1568255"/>
                <a:gd name="connsiteX57" fmla="*/ 1860075 w 4708900"/>
                <a:gd name="connsiteY57" fmla="*/ 526036 h 1568255"/>
                <a:gd name="connsiteX58" fmla="*/ 1919069 w 4708900"/>
                <a:gd name="connsiteY58" fmla="*/ 506371 h 1568255"/>
                <a:gd name="connsiteX59" fmla="*/ 1948566 w 4708900"/>
                <a:gd name="connsiteY59" fmla="*/ 486707 h 1568255"/>
                <a:gd name="connsiteX60" fmla="*/ 1987895 w 4708900"/>
                <a:gd name="connsiteY60" fmla="*/ 476875 h 1568255"/>
                <a:gd name="connsiteX61" fmla="*/ 2046888 w 4708900"/>
                <a:gd name="connsiteY61" fmla="*/ 457210 h 1568255"/>
                <a:gd name="connsiteX62" fmla="*/ 2076385 w 4708900"/>
                <a:gd name="connsiteY62" fmla="*/ 447378 h 1568255"/>
                <a:gd name="connsiteX63" fmla="*/ 2105882 w 4708900"/>
                <a:gd name="connsiteY63" fmla="*/ 437546 h 1568255"/>
                <a:gd name="connsiteX64" fmla="*/ 2145211 w 4708900"/>
                <a:gd name="connsiteY64" fmla="*/ 427713 h 1568255"/>
                <a:gd name="connsiteX65" fmla="*/ 2174707 w 4708900"/>
                <a:gd name="connsiteY65" fmla="*/ 417881 h 1568255"/>
                <a:gd name="connsiteX66" fmla="*/ 2420514 w 4708900"/>
                <a:gd name="connsiteY66" fmla="*/ 398217 h 1568255"/>
                <a:gd name="connsiteX67" fmla="*/ 2567998 w 4708900"/>
                <a:gd name="connsiteY67" fmla="*/ 388384 h 1568255"/>
                <a:gd name="connsiteX68" fmla="*/ 2803972 w 4708900"/>
                <a:gd name="connsiteY68" fmla="*/ 368720 h 1568255"/>
                <a:gd name="connsiteX69" fmla="*/ 2912127 w 4708900"/>
                <a:gd name="connsiteY69" fmla="*/ 388384 h 1568255"/>
                <a:gd name="connsiteX70" fmla="*/ 2961288 w 4708900"/>
                <a:gd name="connsiteY70" fmla="*/ 398217 h 1568255"/>
                <a:gd name="connsiteX71" fmla="*/ 3020282 w 4708900"/>
                <a:gd name="connsiteY71" fmla="*/ 417881 h 1568255"/>
                <a:gd name="connsiteX72" fmla="*/ 3079275 w 4708900"/>
                <a:gd name="connsiteY72" fmla="*/ 457210 h 1568255"/>
                <a:gd name="connsiteX73" fmla="*/ 3128437 w 4708900"/>
                <a:gd name="connsiteY73" fmla="*/ 516204 h 1568255"/>
                <a:gd name="connsiteX74" fmla="*/ 3157933 w 4708900"/>
                <a:gd name="connsiteY74" fmla="*/ 614526 h 1568255"/>
                <a:gd name="connsiteX75" fmla="*/ 3148101 w 4708900"/>
                <a:gd name="connsiteY75" fmla="*/ 791507 h 1568255"/>
                <a:gd name="connsiteX76" fmla="*/ 3108772 w 4708900"/>
                <a:gd name="connsiteY76" fmla="*/ 879997 h 1568255"/>
                <a:gd name="connsiteX77" fmla="*/ 3079275 w 4708900"/>
                <a:gd name="connsiteY77" fmla="*/ 889830 h 1568255"/>
                <a:gd name="connsiteX78" fmla="*/ 3000617 w 4708900"/>
                <a:gd name="connsiteY78" fmla="*/ 919326 h 1568255"/>
                <a:gd name="connsiteX79" fmla="*/ 2912127 w 4708900"/>
                <a:gd name="connsiteY79" fmla="*/ 909494 h 1568255"/>
                <a:gd name="connsiteX80" fmla="*/ 2882630 w 4708900"/>
                <a:gd name="connsiteY80" fmla="*/ 889830 h 1568255"/>
                <a:gd name="connsiteX81" fmla="*/ 2853133 w 4708900"/>
                <a:gd name="connsiteY81" fmla="*/ 771842 h 1568255"/>
                <a:gd name="connsiteX82" fmla="*/ 2862966 w 4708900"/>
                <a:gd name="connsiteY82" fmla="*/ 673520 h 1568255"/>
                <a:gd name="connsiteX83" fmla="*/ 2882630 w 4708900"/>
                <a:gd name="connsiteY83" fmla="*/ 614526 h 1568255"/>
                <a:gd name="connsiteX84" fmla="*/ 2931791 w 4708900"/>
                <a:gd name="connsiteY84" fmla="*/ 526036 h 1568255"/>
                <a:gd name="connsiteX85" fmla="*/ 2961288 w 4708900"/>
                <a:gd name="connsiteY85" fmla="*/ 496539 h 1568255"/>
                <a:gd name="connsiteX86" fmla="*/ 2980953 w 4708900"/>
                <a:gd name="connsiteY86" fmla="*/ 467042 h 1568255"/>
                <a:gd name="connsiteX87" fmla="*/ 3020282 w 4708900"/>
                <a:gd name="connsiteY87" fmla="*/ 437546 h 1568255"/>
                <a:gd name="connsiteX88" fmla="*/ 3079275 w 4708900"/>
                <a:gd name="connsiteY88" fmla="*/ 398217 h 1568255"/>
                <a:gd name="connsiteX89" fmla="*/ 3138269 w 4708900"/>
                <a:gd name="connsiteY89" fmla="*/ 358888 h 1568255"/>
                <a:gd name="connsiteX90" fmla="*/ 3216927 w 4708900"/>
                <a:gd name="connsiteY90" fmla="*/ 339223 h 1568255"/>
                <a:gd name="connsiteX91" fmla="*/ 3256256 w 4708900"/>
                <a:gd name="connsiteY91" fmla="*/ 329391 h 1568255"/>
                <a:gd name="connsiteX92" fmla="*/ 3305417 w 4708900"/>
                <a:gd name="connsiteY92" fmla="*/ 319559 h 1568255"/>
                <a:gd name="connsiteX93" fmla="*/ 3354578 w 4708900"/>
                <a:gd name="connsiteY93" fmla="*/ 299894 h 1568255"/>
                <a:gd name="connsiteX94" fmla="*/ 3433237 w 4708900"/>
                <a:gd name="connsiteY94" fmla="*/ 280230 h 1568255"/>
                <a:gd name="connsiteX95" fmla="*/ 3462733 w 4708900"/>
                <a:gd name="connsiteY95" fmla="*/ 260565 h 1568255"/>
                <a:gd name="connsiteX96" fmla="*/ 3512401 w 4708900"/>
                <a:gd name="connsiteY96" fmla="*/ 257456 h 1568255"/>
                <a:gd name="connsiteX97" fmla="*/ 3590553 w 4708900"/>
                <a:gd name="connsiteY97" fmla="*/ 231068 h 1568255"/>
                <a:gd name="connsiteX98" fmla="*/ 3669211 w 4708900"/>
                <a:gd name="connsiteY98" fmla="*/ 211404 h 1568255"/>
                <a:gd name="connsiteX99" fmla="*/ 3728204 w 4708900"/>
                <a:gd name="connsiteY99" fmla="*/ 191739 h 1568255"/>
                <a:gd name="connsiteX100" fmla="*/ 3757701 w 4708900"/>
                <a:gd name="connsiteY100" fmla="*/ 181907 h 1568255"/>
                <a:gd name="connsiteX101" fmla="*/ 3806862 w 4708900"/>
                <a:gd name="connsiteY101" fmla="*/ 172075 h 1568255"/>
                <a:gd name="connsiteX102" fmla="*/ 3875688 w 4708900"/>
                <a:gd name="connsiteY102" fmla="*/ 142578 h 1568255"/>
                <a:gd name="connsiteX103" fmla="*/ 3924849 w 4708900"/>
                <a:gd name="connsiteY103" fmla="*/ 132746 h 1568255"/>
                <a:gd name="connsiteX104" fmla="*/ 3954346 w 4708900"/>
                <a:gd name="connsiteY104" fmla="*/ 113081 h 1568255"/>
                <a:gd name="connsiteX105" fmla="*/ 4013340 w 4708900"/>
                <a:gd name="connsiteY105" fmla="*/ 93417 h 1568255"/>
                <a:gd name="connsiteX106" fmla="*/ 4072333 w 4708900"/>
                <a:gd name="connsiteY106" fmla="*/ 73752 h 1568255"/>
                <a:gd name="connsiteX107" fmla="*/ 4111662 w 4708900"/>
                <a:gd name="connsiteY107" fmla="*/ 63920 h 1568255"/>
                <a:gd name="connsiteX108" fmla="*/ 4141159 w 4708900"/>
                <a:gd name="connsiteY108" fmla="*/ 54088 h 1568255"/>
                <a:gd name="connsiteX109" fmla="*/ 4190320 w 4708900"/>
                <a:gd name="connsiteY109" fmla="*/ 44255 h 1568255"/>
                <a:gd name="connsiteX110" fmla="*/ 4268978 w 4708900"/>
                <a:gd name="connsiteY110" fmla="*/ 24591 h 1568255"/>
                <a:gd name="connsiteX111" fmla="*/ 4347637 w 4708900"/>
                <a:gd name="connsiteY111" fmla="*/ 14759 h 1568255"/>
                <a:gd name="connsiteX112" fmla="*/ 4708900 w 4708900"/>
                <a:gd name="connsiteY112" fmla="*/ 1817 h 1568255"/>
                <a:gd name="connsiteX0" fmla="*/ 129598 w 4708900"/>
                <a:gd name="connsiteY0" fmla="*/ 1538759 h 1538759"/>
                <a:gd name="connsiteX1" fmla="*/ 70604 w 4708900"/>
                <a:gd name="connsiteY1" fmla="*/ 1489597 h 1538759"/>
                <a:gd name="connsiteX2" fmla="*/ 1273 w 4708900"/>
                <a:gd name="connsiteY2" fmla="*/ 1238080 h 1538759"/>
                <a:gd name="connsiteX3" fmla="*/ 31275 w 4708900"/>
                <a:gd name="connsiteY3" fmla="*/ 1145468 h 1538759"/>
                <a:gd name="connsiteX4" fmla="*/ 100101 w 4708900"/>
                <a:gd name="connsiteY4" fmla="*/ 1066810 h 1538759"/>
                <a:gd name="connsiteX5" fmla="*/ 129598 w 4708900"/>
                <a:gd name="connsiteY5" fmla="*/ 1056978 h 1538759"/>
                <a:gd name="connsiteX6" fmla="*/ 218088 w 4708900"/>
                <a:gd name="connsiteY6" fmla="*/ 1017649 h 1538759"/>
                <a:gd name="connsiteX7" fmla="*/ 277082 w 4708900"/>
                <a:gd name="connsiteY7" fmla="*/ 997984 h 1538759"/>
                <a:gd name="connsiteX8" fmla="*/ 306578 w 4708900"/>
                <a:gd name="connsiteY8" fmla="*/ 988152 h 1538759"/>
                <a:gd name="connsiteX9" fmla="*/ 365572 w 4708900"/>
                <a:gd name="connsiteY9" fmla="*/ 978320 h 1538759"/>
                <a:gd name="connsiteX10" fmla="*/ 768695 w 4708900"/>
                <a:gd name="connsiteY10" fmla="*/ 988152 h 1538759"/>
                <a:gd name="connsiteX11" fmla="*/ 916178 w 4708900"/>
                <a:gd name="connsiteY11" fmla="*/ 1017649 h 1538759"/>
                <a:gd name="connsiteX12" fmla="*/ 975172 w 4708900"/>
                <a:gd name="connsiteY12" fmla="*/ 1037313 h 1538759"/>
                <a:gd name="connsiteX13" fmla="*/ 1043998 w 4708900"/>
                <a:gd name="connsiteY13" fmla="*/ 1115971 h 1538759"/>
                <a:gd name="connsiteX14" fmla="*/ 1063662 w 4708900"/>
                <a:gd name="connsiteY14" fmla="*/ 1145468 h 1538759"/>
                <a:gd name="connsiteX15" fmla="*/ 1053830 w 4708900"/>
                <a:gd name="connsiteY15" fmla="*/ 1233959 h 1538759"/>
                <a:gd name="connsiteX16" fmla="*/ 1034166 w 4708900"/>
                <a:gd name="connsiteY16" fmla="*/ 1263455 h 1538759"/>
                <a:gd name="connsiteX17" fmla="*/ 945675 w 4708900"/>
                <a:gd name="connsiteY17" fmla="*/ 1312617 h 1538759"/>
                <a:gd name="connsiteX18" fmla="*/ 896514 w 4708900"/>
                <a:gd name="connsiteY18" fmla="*/ 1322449 h 1538759"/>
                <a:gd name="connsiteX19" fmla="*/ 817856 w 4708900"/>
                <a:gd name="connsiteY19" fmla="*/ 1302784 h 1538759"/>
                <a:gd name="connsiteX20" fmla="*/ 749030 w 4708900"/>
                <a:gd name="connsiteY20" fmla="*/ 1283120 h 1538759"/>
                <a:gd name="connsiteX21" fmla="*/ 729366 w 4708900"/>
                <a:gd name="connsiteY21" fmla="*/ 1253623 h 1538759"/>
                <a:gd name="connsiteX22" fmla="*/ 709701 w 4708900"/>
                <a:gd name="connsiteY22" fmla="*/ 1194630 h 1538759"/>
                <a:gd name="connsiteX23" fmla="*/ 729366 w 4708900"/>
                <a:gd name="connsiteY23" fmla="*/ 1017649 h 1538759"/>
                <a:gd name="connsiteX24" fmla="*/ 749030 w 4708900"/>
                <a:gd name="connsiteY24" fmla="*/ 958655 h 1538759"/>
                <a:gd name="connsiteX25" fmla="*/ 778527 w 4708900"/>
                <a:gd name="connsiteY25" fmla="*/ 929159 h 1538759"/>
                <a:gd name="connsiteX26" fmla="*/ 798191 w 4708900"/>
                <a:gd name="connsiteY26" fmla="*/ 899662 h 1538759"/>
                <a:gd name="connsiteX27" fmla="*/ 857185 w 4708900"/>
                <a:gd name="connsiteY27" fmla="*/ 860333 h 1538759"/>
                <a:gd name="connsiteX28" fmla="*/ 916178 w 4708900"/>
                <a:gd name="connsiteY28" fmla="*/ 821004 h 1538759"/>
                <a:gd name="connsiteX29" fmla="*/ 945675 w 4708900"/>
                <a:gd name="connsiteY29" fmla="*/ 801339 h 1538759"/>
                <a:gd name="connsiteX30" fmla="*/ 1014501 w 4708900"/>
                <a:gd name="connsiteY30" fmla="*/ 771842 h 1538759"/>
                <a:gd name="connsiteX31" fmla="*/ 1073495 w 4708900"/>
                <a:gd name="connsiteY31" fmla="*/ 752178 h 1538759"/>
                <a:gd name="connsiteX32" fmla="*/ 1102991 w 4708900"/>
                <a:gd name="connsiteY32" fmla="*/ 742346 h 1538759"/>
                <a:gd name="connsiteX33" fmla="*/ 1161985 w 4708900"/>
                <a:gd name="connsiteY33" fmla="*/ 722681 h 1538759"/>
                <a:gd name="connsiteX34" fmla="*/ 1191482 w 4708900"/>
                <a:gd name="connsiteY34" fmla="*/ 712849 h 1538759"/>
                <a:gd name="connsiteX35" fmla="*/ 1230811 w 4708900"/>
                <a:gd name="connsiteY35" fmla="*/ 703017 h 1538759"/>
                <a:gd name="connsiteX36" fmla="*/ 1338966 w 4708900"/>
                <a:gd name="connsiteY36" fmla="*/ 663688 h 1538759"/>
                <a:gd name="connsiteX37" fmla="*/ 1378295 w 4708900"/>
                <a:gd name="connsiteY37" fmla="*/ 653855 h 1538759"/>
                <a:gd name="connsiteX38" fmla="*/ 1407791 w 4708900"/>
                <a:gd name="connsiteY38" fmla="*/ 644023 h 1538759"/>
                <a:gd name="connsiteX39" fmla="*/ 1535611 w 4708900"/>
                <a:gd name="connsiteY39" fmla="*/ 634191 h 1538759"/>
                <a:gd name="connsiteX40" fmla="*/ 1869907 w 4708900"/>
                <a:gd name="connsiteY40" fmla="*/ 614526 h 1538759"/>
                <a:gd name="connsiteX41" fmla="*/ 2105882 w 4708900"/>
                <a:gd name="connsiteY41" fmla="*/ 644023 h 1538759"/>
                <a:gd name="connsiteX42" fmla="*/ 2145211 w 4708900"/>
                <a:gd name="connsiteY42" fmla="*/ 732513 h 1538759"/>
                <a:gd name="connsiteX43" fmla="*/ 2155043 w 4708900"/>
                <a:gd name="connsiteY43" fmla="*/ 762010 h 1538759"/>
                <a:gd name="connsiteX44" fmla="*/ 2145211 w 4708900"/>
                <a:gd name="connsiteY44" fmla="*/ 870165 h 1538759"/>
                <a:gd name="connsiteX45" fmla="*/ 2125546 w 4708900"/>
                <a:gd name="connsiteY45" fmla="*/ 929159 h 1538759"/>
                <a:gd name="connsiteX46" fmla="*/ 2066553 w 4708900"/>
                <a:gd name="connsiteY46" fmla="*/ 968488 h 1538759"/>
                <a:gd name="connsiteX47" fmla="*/ 2037056 w 4708900"/>
                <a:gd name="connsiteY47" fmla="*/ 978320 h 1538759"/>
                <a:gd name="connsiteX48" fmla="*/ 1948566 w 4708900"/>
                <a:gd name="connsiteY48" fmla="*/ 1027481 h 1538759"/>
                <a:gd name="connsiteX49" fmla="*/ 1801082 w 4708900"/>
                <a:gd name="connsiteY49" fmla="*/ 1007817 h 1538759"/>
                <a:gd name="connsiteX50" fmla="*/ 1761753 w 4708900"/>
                <a:gd name="connsiteY50" fmla="*/ 997984 h 1538759"/>
                <a:gd name="connsiteX51" fmla="*/ 1712591 w 4708900"/>
                <a:gd name="connsiteY51" fmla="*/ 948823 h 1538759"/>
                <a:gd name="connsiteX52" fmla="*/ 1692927 w 4708900"/>
                <a:gd name="connsiteY52" fmla="*/ 889830 h 1538759"/>
                <a:gd name="connsiteX53" fmla="*/ 1712591 w 4708900"/>
                <a:gd name="connsiteY53" fmla="*/ 703017 h 1538759"/>
                <a:gd name="connsiteX54" fmla="*/ 1732256 w 4708900"/>
                <a:gd name="connsiteY54" fmla="*/ 644023 h 1538759"/>
                <a:gd name="connsiteX55" fmla="*/ 1830578 w 4708900"/>
                <a:gd name="connsiteY55" fmla="*/ 545701 h 1538759"/>
                <a:gd name="connsiteX56" fmla="*/ 1860075 w 4708900"/>
                <a:gd name="connsiteY56" fmla="*/ 526036 h 1538759"/>
                <a:gd name="connsiteX57" fmla="*/ 1919069 w 4708900"/>
                <a:gd name="connsiteY57" fmla="*/ 506371 h 1538759"/>
                <a:gd name="connsiteX58" fmla="*/ 1948566 w 4708900"/>
                <a:gd name="connsiteY58" fmla="*/ 486707 h 1538759"/>
                <a:gd name="connsiteX59" fmla="*/ 1987895 w 4708900"/>
                <a:gd name="connsiteY59" fmla="*/ 476875 h 1538759"/>
                <a:gd name="connsiteX60" fmla="*/ 2046888 w 4708900"/>
                <a:gd name="connsiteY60" fmla="*/ 457210 h 1538759"/>
                <a:gd name="connsiteX61" fmla="*/ 2076385 w 4708900"/>
                <a:gd name="connsiteY61" fmla="*/ 447378 h 1538759"/>
                <a:gd name="connsiteX62" fmla="*/ 2105882 w 4708900"/>
                <a:gd name="connsiteY62" fmla="*/ 437546 h 1538759"/>
                <a:gd name="connsiteX63" fmla="*/ 2145211 w 4708900"/>
                <a:gd name="connsiteY63" fmla="*/ 427713 h 1538759"/>
                <a:gd name="connsiteX64" fmla="*/ 2174707 w 4708900"/>
                <a:gd name="connsiteY64" fmla="*/ 417881 h 1538759"/>
                <a:gd name="connsiteX65" fmla="*/ 2420514 w 4708900"/>
                <a:gd name="connsiteY65" fmla="*/ 398217 h 1538759"/>
                <a:gd name="connsiteX66" fmla="*/ 2567998 w 4708900"/>
                <a:gd name="connsiteY66" fmla="*/ 388384 h 1538759"/>
                <a:gd name="connsiteX67" fmla="*/ 2803972 w 4708900"/>
                <a:gd name="connsiteY67" fmla="*/ 368720 h 1538759"/>
                <a:gd name="connsiteX68" fmla="*/ 2912127 w 4708900"/>
                <a:gd name="connsiteY68" fmla="*/ 388384 h 1538759"/>
                <a:gd name="connsiteX69" fmla="*/ 2961288 w 4708900"/>
                <a:gd name="connsiteY69" fmla="*/ 398217 h 1538759"/>
                <a:gd name="connsiteX70" fmla="*/ 3020282 w 4708900"/>
                <a:gd name="connsiteY70" fmla="*/ 417881 h 1538759"/>
                <a:gd name="connsiteX71" fmla="*/ 3079275 w 4708900"/>
                <a:gd name="connsiteY71" fmla="*/ 457210 h 1538759"/>
                <a:gd name="connsiteX72" fmla="*/ 3128437 w 4708900"/>
                <a:gd name="connsiteY72" fmla="*/ 516204 h 1538759"/>
                <a:gd name="connsiteX73" fmla="*/ 3157933 w 4708900"/>
                <a:gd name="connsiteY73" fmla="*/ 614526 h 1538759"/>
                <a:gd name="connsiteX74" fmla="*/ 3148101 w 4708900"/>
                <a:gd name="connsiteY74" fmla="*/ 791507 h 1538759"/>
                <a:gd name="connsiteX75" fmla="*/ 3108772 w 4708900"/>
                <a:gd name="connsiteY75" fmla="*/ 879997 h 1538759"/>
                <a:gd name="connsiteX76" fmla="*/ 3079275 w 4708900"/>
                <a:gd name="connsiteY76" fmla="*/ 889830 h 1538759"/>
                <a:gd name="connsiteX77" fmla="*/ 3000617 w 4708900"/>
                <a:gd name="connsiteY77" fmla="*/ 919326 h 1538759"/>
                <a:gd name="connsiteX78" fmla="*/ 2912127 w 4708900"/>
                <a:gd name="connsiteY78" fmla="*/ 909494 h 1538759"/>
                <a:gd name="connsiteX79" fmla="*/ 2882630 w 4708900"/>
                <a:gd name="connsiteY79" fmla="*/ 889830 h 1538759"/>
                <a:gd name="connsiteX80" fmla="*/ 2853133 w 4708900"/>
                <a:gd name="connsiteY80" fmla="*/ 771842 h 1538759"/>
                <a:gd name="connsiteX81" fmla="*/ 2862966 w 4708900"/>
                <a:gd name="connsiteY81" fmla="*/ 673520 h 1538759"/>
                <a:gd name="connsiteX82" fmla="*/ 2882630 w 4708900"/>
                <a:gd name="connsiteY82" fmla="*/ 614526 h 1538759"/>
                <a:gd name="connsiteX83" fmla="*/ 2931791 w 4708900"/>
                <a:gd name="connsiteY83" fmla="*/ 526036 h 1538759"/>
                <a:gd name="connsiteX84" fmla="*/ 2961288 w 4708900"/>
                <a:gd name="connsiteY84" fmla="*/ 496539 h 1538759"/>
                <a:gd name="connsiteX85" fmla="*/ 2980953 w 4708900"/>
                <a:gd name="connsiteY85" fmla="*/ 467042 h 1538759"/>
                <a:gd name="connsiteX86" fmla="*/ 3020282 w 4708900"/>
                <a:gd name="connsiteY86" fmla="*/ 437546 h 1538759"/>
                <a:gd name="connsiteX87" fmla="*/ 3079275 w 4708900"/>
                <a:gd name="connsiteY87" fmla="*/ 398217 h 1538759"/>
                <a:gd name="connsiteX88" fmla="*/ 3138269 w 4708900"/>
                <a:gd name="connsiteY88" fmla="*/ 358888 h 1538759"/>
                <a:gd name="connsiteX89" fmla="*/ 3216927 w 4708900"/>
                <a:gd name="connsiteY89" fmla="*/ 339223 h 1538759"/>
                <a:gd name="connsiteX90" fmla="*/ 3256256 w 4708900"/>
                <a:gd name="connsiteY90" fmla="*/ 329391 h 1538759"/>
                <a:gd name="connsiteX91" fmla="*/ 3305417 w 4708900"/>
                <a:gd name="connsiteY91" fmla="*/ 319559 h 1538759"/>
                <a:gd name="connsiteX92" fmla="*/ 3354578 w 4708900"/>
                <a:gd name="connsiteY92" fmla="*/ 299894 h 1538759"/>
                <a:gd name="connsiteX93" fmla="*/ 3433237 w 4708900"/>
                <a:gd name="connsiteY93" fmla="*/ 280230 h 1538759"/>
                <a:gd name="connsiteX94" fmla="*/ 3462733 w 4708900"/>
                <a:gd name="connsiteY94" fmla="*/ 260565 h 1538759"/>
                <a:gd name="connsiteX95" fmla="*/ 3512401 w 4708900"/>
                <a:gd name="connsiteY95" fmla="*/ 257456 h 1538759"/>
                <a:gd name="connsiteX96" fmla="*/ 3590553 w 4708900"/>
                <a:gd name="connsiteY96" fmla="*/ 231068 h 1538759"/>
                <a:gd name="connsiteX97" fmla="*/ 3669211 w 4708900"/>
                <a:gd name="connsiteY97" fmla="*/ 211404 h 1538759"/>
                <a:gd name="connsiteX98" fmla="*/ 3728204 w 4708900"/>
                <a:gd name="connsiteY98" fmla="*/ 191739 h 1538759"/>
                <a:gd name="connsiteX99" fmla="*/ 3757701 w 4708900"/>
                <a:gd name="connsiteY99" fmla="*/ 181907 h 1538759"/>
                <a:gd name="connsiteX100" fmla="*/ 3806862 w 4708900"/>
                <a:gd name="connsiteY100" fmla="*/ 172075 h 1538759"/>
                <a:gd name="connsiteX101" fmla="*/ 3875688 w 4708900"/>
                <a:gd name="connsiteY101" fmla="*/ 142578 h 1538759"/>
                <a:gd name="connsiteX102" fmla="*/ 3924849 w 4708900"/>
                <a:gd name="connsiteY102" fmla="*/ 132746 h 1538759"/>
                <a:gd name="connsiteX103" fmla="*/ 3954346 w 4708900"/>
                <a:gd name="connsiteY103" fmla="*/ 113081 h 1538759"/>
                <a:gd name="connsiteX104" fmla="*/ 4013340 w 4708900"/>
                <a:gd name="connsiteY104" fmla="*/ 93417 h 1538759"/>
                <a:gd name="connsiteX105" fmla="*/ 4072333 w 4708900"/>
                <a:gd name="connsiteY105" fmla="*/ 73752 h 1538759"/>
                <a:gd name="connsiteX106" fmla="*/ 4111662 w 4708900"/>
                <a:gd name="connsiteY106" fmla="*/ 63920 h 1538759"/>
                <a:gd name="connsiteX107" fmla="*/ 4141159 w 4708900"/>
                <a:gd name="connsiteY107" fmla="*/ 54088 h 1538759"/>
                <a:gd name="connsiteX108" fmla="*/ 4190320 w 4708900"/>
                <a:gd name="connsiteY108" fmla="*/ 44255 h 1538759"/>
                <a:gd name="connsiteX109" fmla="*/ 4268978 w 4708900"/>
                <a:gd name="connsiteY109" fmla="*/ 24591 h 1538759"/>
                <a:gd name="connsiteX110" fmla="*/ 4347637 w 4708900"/>
                <a:gd name="connsiteY110" fmla="*/ 14759 h 1538759"/>
                <a:gd name="connsiteX111" fmla="*/ 4708900 w 4708900"/>
                <a:gd name="connsiteY111" fmla="*/ 1817 h 1538759"/>
                <a:gd name="connsiteX0" fmla="*/ 70604 w 4708900"/>
                <a:gd name="connsiteY0" fmla="*/ 1489597 h 1489597"/>
                <a:gd name="connsiteX1" fmla="*/ 1273 w 4708900"/>
                <a:gd name="connsiteY1" fmla="*/ 1238080 h 1489597"/>
                <a:gd name="connsiteX2" fmla="*/ 31275 w 4708900"/>
                <a:gd name="connsiteY2" fmla="*/ 1145468 h 1489597"/>
                <a:gd name="connsiteX3" fmla="*/ 100101 w 4708900"/>
                <a:gd name="connsiteY3" fmla="*/ 1066810 h 1489597"/>
                <a:gd name="connsiteX4" fmla="*/ 129598 w 4708900"/>
                <a:gd name="connsiteY4" fmla="*/ 1056978 h 1489597"/>
                <a:gd name="connsiteX5" fmla="*/ 218088 w 4708900"/>
                <a:gd name="connsiteY5" fmla="*/ 1017649 h 1489597"/>
                <a:gd name="connsiteX6" fmla="*/ 277082 w 4708900"/>
                <a:gd name="connsiteY6" fmla="*/ 997984 h 1489597"/>
                <a:gd name="connsiteX7" fmla="*/ 306578 w 4708900"/>
                <a:gd name="connsiteY7" fmla="*/ 988152 h 1489597"/>
                <a:gd name="connsiteX8" fmla="*/ 365572 w 4708900"/>
                <a:gd name="connsiteY8" fmla="*/ 978320 h 1489597"/>
                <a:gd name="connsiteX9" fmla="*/ 768695 w 4708900"/>
                <a:gd name="connsiteY9" fmla="*/ 988152 h 1489597"/>
                <a:gd name="connsiteX10" fmla="*/ 916178 w 4708900"/>
                <a:gd name="connsiteY10" fmla="*/ 1017649 h 1489597"/>
                <a:gd name="connsiteX11" fmla="*/ 975172 w 4708900"/>
                <a:gd name="connsiteY11" fmla="*/ 1037313 h 1489597"/>
                <a:gd name="connsiteX12" fmla="*/ 1043998 w 4708900"/>
                <a:gd name="connsiteY12" fmla="*/ 1115971 h 1489597"/>
                <a:gd name="connsiteX13" fmla="*/ 1063662 w 4708900"/>
                <a:gd name="connsiteY13" fmla="*/ 1145468 h 1489597"/>
                <a:gd name="connsiteX14" fmla="*/ 1053830 w 4708900"/>
                <a:gd name="connsiteY14" fmla="*/ 1233959 h 1489597"/>
                <a:gd name="connsiteX15" fmla="*/ 1034166 w 4708900"/>
                <a:gd name="connsiteY15" fmla="*/ 1263455 h 1489597"/>
                <a:gd name="connsiteX16" fmla="*/ 945675 w 4708900"/>
                <a:gd name="connsiteY16" fmla="*/ 1312617 h 1489597"/>
                <a:gd name="connsiteX17" fmla="*/ 896514 w 4708900"/>
                <a:gd name="connsiteY17" fmla="*/ 1322449 h 1489597"/>
                <a:gd name="connsiteX18" fmla="*/ 817856 w 4708900"/>
                <a:gd name="connsiteY18" fmla="*/ 1302784 h 1489597"/>
                <a:gd name="connsiteX19" fmla="*/ 749030 w 4708900"/>
                <a:gd name="connsiteY19" fmla="*/ 1283120 h 1489597"/>
                <a:gd name="connsiteX20" fmla="*/ 729366 w 4708900"/>
                <a:gd name="connsiteY20" fmla="*/ 1253623 h 1489597"/>
                <a:gd name="connsiteX21" fmla="*/ 709701 w 4708900"/>
                <a:gd name="connsiteY21" fmla="*/ 1194630 h 1489597"/>
                <a:gd name="connsiteX22" fmla="*/ 729366 w 4708900"/>
                <a:gd name="connsiteY22" fmla="*/ 1017649 h 1489597"/>
                <a:gd name="connsiteX23" fmla="*/ 749030 w 4708900"/>
                <a:gd name="connsiteY23" fmla="*/ 958655 h 1489597"/>
                <a:gd name="connsiteX24" fmla="*/ 778527 w 4708900"/>
                <a:gd name="connsiteY24" fmla="*/ 929159 h 1489597"/>
                <a:gd name="connsiteX25" fmla="*/ 798191 w 4708900"/>
                <a:gd name="connsiteY25" fmla="*/ 899662 h 1489597"/>
                <a:gd name="connsiteX26" fmla="*/ 857185 w 4708900"/>
                <a:gd name="connsiteY26" fmla="*/ 860333 h 1489597"/>
                <a:gd name="connsiteX27" fmla="*/ 916178 w 4708900"/>
                <a:gd name="connsiteY27" fmla="*/ 821004 h 1489597"/>
                <a:gd name="connsiteX28" fmla="*/ 945675 w 4708900"/>
                <a:gd name="connsiteY28" fmla="*/ 801339 h 1489597"/>
                <a:gd name="connsiteX29" fmla="*/ 1014501 w 4708900"/>
                <a:gd name="connsiteY29" fmla="*/ 771842 h 1489597"/>
                <a:gd name="connsiteX30" fmla="*/ 1073495 w 4708900"/>
                <a:gd name="connsiteY30" fmla="*/ 752178 h 1489597"/>
                <a:gd name="connsiteX31" fmla="*/ 1102991 w 4708900"/>
                <a:gd name="connsiteY31" fmla="*/ 742346 h 1489597"/>
                <a:gd name="connsiteX32" fmla="*/ 1161985 w 4708900"/>
                <a:gd name="connsiteY32" fmla="*/ 722681 h 1489597"/>
                <a:gd name="connsiteX33" fmla="*/ 1191482 w 4708900"/>
                <a:gd name="connsiteY33" fmla="*/ 712849 h 1489597"/>
                <a:gd name="connsiteX34" fmla="*/ 1230811 w 4708900"/>
                <a:gd name="connsiteY34" fmla="*/ 703017 h 1489597"/>
                <a:gd name="connsiteX35" fmla="*/ 1338966 w 4708900"/>
                <a:gd name="connsiteY35" fmla="*/ 663688 h 1489597"/>
                <a:gd name="connsiteX36" fmla="*/ 1378295 w 4708900"/>
                <a:gd name="connsiteY36" fmla="*/ 653855 h 1489597"/>
                <a:gd name="connsiteX37" fmla="*/ 1407791 w 4708900"/>
                <a:gd name="connsiteY37" fmla="*/ 644023 h 1489597"/>
                <a:gd name="connsiteX38" fmla="*/ 1535611 w 4708900"/>
                <a:gd name="connsiteY38" fmla="*/ 634191 h 1489597"/>
                <a:gd name="connsiteX39" fmla="*/ 1869907 w 4708900"/>
                <a:gd name="connsiteY39" fmla="*/ 614526 h 1489597"/>
                <a:gd name="connsiteX40" fmla="*/ 2105882 w 4708900"/>
                <a:gd name="connsiteY40" fmla="*/ 644023 h 1489597"/>
                <a:gd name="connsiteX41" fmla="*/ 2145211 w 4708900"/>
                <a:gd name="connsiteY41" fmla="*/ 732513 h 1489597"/>
                <a:gd name="connsiteX42" fmla="*/ 2155043 w 4708900"/>
                <a:gd name="connsiteY42" fmla="*/ 762010 h 1489597"/>
                <a:gd name="connsiteX43" fmla="*/ 2145211 w 4708900"/>
                <a:gd name="connsiteY43" fmla="*/ 870165 h 1489597"/>
                <a:gd name="connsiteX44" fmla="*/ 2125546 w 4708900"/>
                <a:gd name="connsiteY44" fmla="*/ 929159 h 1489597"/>
                <a:gd name="connsiteX45" fmla="*/ 2066553 w 4708900"/>
                <a:gd name="connsiteY45" fmla="*/ 968488 h 1489597"/>
                <a:gd name="connsiteX46" fmla="*/ 2037056 w 4708900"/>
                <a:gd name="connsiteY46" fmla="*/ 978320 h 1489597"/>
                <a:gd name="connsiteX47" fmla="*/ 1948566 w 4708900"/>
                <a:gd name="connsiteY47" fmla="*/ 1027481 h 1489597"/>
                <a:gd name="connsiteX48" fmla="*/ 1801082 w 4708900"/>
                <a:gd name="connsiteY48" fmla="*/ 1007817 h 1489597"/>
                <a:gd name="connsiteX49" fmla="*/ 1761753 w 4708900"/>
                <a:gd name="connsiteY49" fmla="*/ 997984 h 1489597"/>
                <a:gd name="connsiteX50" fmla="*/ 1712591 w 4708900"/>
                <a:gd name="connsiteY50" fmla="*/ 948823 h 1489597"/>
                <a:gd name="connsiteX51" fmla="*/ 1692927 w 4708900"/>
                <a:gd name="connsiteY51" fmla="*/ 889830 h 1489597"/>
                <a:gd name="connsiteX52" fmla="*/ 1712591 w 4708900"/>
                <a:gd name="connsiteY52" fmla="*/ 703017 h 1489597"/>
                <a:gd name="connsiteX53" fmla="*/ 1732256 w 4708900"/>
                <a:gd name="connsiteY53" fmla="*/ 644023 h 1489597"/>
                <a:gd name="connsiteX54" fmla="*/ 1830578 w 4708900"/>
                <a:gd name="connsiteY54" fmla="*/ 545701 h 1489597"/>
                <a:gd name="connsiteX55" fmla="*/ 1860075 w 4708900"/>
                <a:gd name="connsiteY55" fmla="*/ 526036 h 1489597"/>
                <a:gd name="connsiteX56" fmla="*/ 1919069 w 4708900"/>
                <a:gd name="connsiteY56" fmla="*/ 506371 h 1489597"/>
                <a:gd name="connsiteX57" fmla="*/ 1948566 w 4708900"/>
                <a:gd name="connsiteY57" fmla="*/ 486707 h 1489597"/>
                <a:gd name="connsiteX58" fmla="*/ 1987895 w 4708900"/>
                <a:gd name="connsiteY58" fmla="*/ 476875 h 1489597"/>
                <a:gd name="connsiteX59" fmla="*/ 2046888 w 4708900"/>
                <a:gd name="connsiteY59" fmla="*/ 457210 h 1489597"/>
                <a:gd name="connsiteX60" fmla="*/ 2076385 w 4708900"/>
                <a:gd name="connsiteY60" fmla="*/ 447378 h 1489597"/>
                <a:gd name="connsiteX61" fmla="*/ 2105882 w 4708900"/>
                <a:gd name="connsiteY61" fmla="*/ 437546 h 1489597"/>
                <a:gd name="connsiteX62" fmla="*/ 2145211 w 4708900"/>
                <a:gd name="connsiteY62" fmla="*/ 427713 h 1489597"/>
                <a:gd name="connsiteX63" fmla="*/ 2174707 w 4708900"/>
                <a:gd name="connsiteY63" fmla="*/ 417881 h 1489597"/>
                <a:gd name="connsiteX64" fmla="*/ 2420514 w 4708900"/>
                <a:gd name="connsiteY64" fmla="*/ 398217 h 1489597"/>
                <a:gd name="connsiteX65" fmla="*/ 2567998 w 4708900"/>
                <a:gd name="connsiteY65" fmla="*/ 388384 h 1489597"/>
                <a:gd name="connsiteX66" fmla="*/ 2803972 w 4708900"/>
                <a:gd name="connsiteY66" fmla="*/ 368720 h 1489597"/>
                <a:gd name="connsiteX67" fmla="*/ 2912127 w 4708900"/>
                <a:gd name="connsiteY67" fmla="*/ 388384 h 1489597"/>
                <a:gd name="connsiteX68" fmla="*/ 2961288 w 4708900"/>
                <a:gd name="connsiteY68" fmla="*/ 398217 h 1489597"/>
                <a:gd name="connsiteX69" fmla="*/ 3020282 w 4708900"/>
                <a:gd name="connsiteY69" fmla="*/ 417881 h 1489597"/>
                <a:gd name="connsiteX70" fmla="*/ 3079275 w 4708900"/>
                <a:gd name="connsiteY70" fmla="*/ 457210 h 1489597"/>
                <a:gd name="connsiteX71" fmla="*/ 3128437 w 4708900"/>
                <a:gd name="connsiteY71" fmla="*/ 516204 h 1489597"/>
                <a:gd name="connsiteX72" fmla="*/ 3157933 w 4708900"/>
                <a:gd name="connsiteY72" fmla="*/ 614526 h 1489597"/>
                <a:gd name="connsiteX73" fmla="*/ 3148101 w 4708900"/>
                <a:gd name="connsiteY73" fmla="*/ 791507 h 1489597"/>
                <a:gd name="connsiteX74" fmla="*/ 3108772 w 4708900"/>
                <a:gd name="connsiteY74" fmla="*/ 879997 h 1489597"/>
                <a:gd name="connsiteX75" fmla="*/ 3079275 w 4708900"/>
                <a:gd name="connsiteY75" fmla="*/ 889830 h 1489597"/>
                <a:gd name="connsiteX76" fmla="*/ 3000617 w 4708900"/>
                <a:gd name="connsiteY76" fmla="*/ 919326 h 1489597"/>
                <a:gd name="connsiteX77" fmla="*/ 2912127 w 4708900"/>
                <a:gd name="connsiteY77" fmla="*/ 909494 h 1489597"/>
                <a:gd name="connsiteX78" fmla="*/ 2882630 w 4708900"/>
                <a:gd name="connsiteY78" fmla="*/ 889830 h 1489597"/>
                <a:gd name="connsiteX79" fmla="*/ 2853133 w 4708900"/>
                <a:gd name="connsiteY79" fmla="*/ 771842 h 1489597"/>
                <a:gd name="connsiteX80" fmla="*/ 2862966 w 4708900"/>
                <a:gd name="connsiteY80" fmla="*/ 673520 h 1489597"/>
                <a:gd name="connsiteX81" fmla="*/ 2882630 w 4708900"/>
                <a:gd name="connsiteY81" fmla="*/ 614526 h 1489597"/>
                <a:gd name="connsiteX82" fmla="*/ 2931791 w 4708900"/>
                <a:gd name="connsiteY82" fmla="*/ 526036 h 1489597"/>
                <a:gd name="connsiteX83" fmla="*/ 2961288 w 4708900"/>
                <a:gd name="connsiteY83" fmla="*/ 496539 h 1489597"/>
                <a:gd name="connsiteX84" fmla="*/ 2980953 w 4708900"/>
                <a:gd name="connsiteY84" fmla="*/ 467042 h 1489597"/>
                <a:gd name="connsiteX85" fmla="*/ 3020282 w 4708900"/>
                <a:gd name="connsiteY85" fmla="*/ 437546 h 1489597"/>
                <a:gd name="connsiteX86" fmla="*/ 3079275 w 4708900"/>
                <a:gd name="connsiteY86" fmla="*/ 398217 h 1489597"/>
                <a:gd name="connsiteX87" fmla="*/ 3138269 w 4708900"/>
                <a:gd name="connsiteY87" fmla="*/ 358888 h 1489597"/>
                <a:gd name="connsiteX88" fmla="*/ 3216927 w 4708900"/>
                <a:gd name="connsiteY88" fmla="*/ 339223 h 1489597"/>
                <a:gd name="connsiteX89" fmla="*/ 3256256 w 4708900"/>
                <a:gd name="connsiteY89" fmla="*/ 329391 h 1489597"/>
                <a:gd name="connsiteX90" fmla="*/ 3305417 w 4708900"/>
                <a:gd name="connsiteY90" fmla="*/ 319559 h 1489597"/>
                <a:gd name="connsiteX91" fmla="*/ 3354578 w 4708900"/>
                <a:gd name="connsiteY91" fmla="*/ 299894 h 1489597"/>
                <a:gd name="connsiteX92" fmla="*/ 3433237 w 4708900"/>
                <a:gd name="connsiteY92" fmla="*/ 280230 h 1489597"/>
                <a:gd name="connsiteX93" fmla="*/ 3462733 w 4708900"/>
                <a:gd name="connsiteY93" fmla="*/ 260565 h 1489597"/>
                <a:gd name="connsiteX94" fmla="*/ 3512401 w 4708900"/>
                <a:gd name="connsiteY94" fmla="*/ 257456 h 1489597"/>
                <a:gd name="connsiteX95" fmla="*/ 3590553 w 4708900"/>
                <a:gd name="connsiteY95" fmla="*/ 231068 h 1489597"/>
                <a:gd name="connsiteX96" fmla="*/ 3669211 w 4708900"/>
                <a:gd name="connsiteY96" fmla="*/ 211404 h 1489597"/>
                <a:gd name="connsiteX97" fmla="*/ 3728204 w 4708900"/>
                <a:gd name="connsiteY97" fmla="*/ 191739 h 1489597"/>
                <a:gd name="connsiteX98" fmla="*/ 3757701 w 4708900"/>
                <a:gd name="connsiteY98" fmla="*/ 181907 h 1489597"/>
                <a:gd name="connsiteX99" fmla="*/ 3806862 w 4708900"/>
                <a:gd name="connsiteY99" fmla="*/ 172075 h 1489597"/>
                <a:gd name="connsiteX100" fmla="*/ 3875688 w 4708900"/>
                <a:gd name="connsiteY100" fmla="*/ 142578 h 1489597"/>
                <a:gd name="connsiteX101" fmla="*/ 3924849 w 4708900"/>
                <a:gd name="connsiteY101" fmla="*/ 132746 h 1489597"/>
                <a:gd name="connsiteX102" fmla="*/ 3954346 w 4708900"/>
                <a:gd name="connsiteY102" fmla="*/ 113081 h 1489597"/>
                <a:gd name="connsiteX103" fmla="*/ 4013340 w 4708900"/>
                <a:gd name="connsiteY103" fmla="*/ 93417 h 1489597"/>
                <a:gd name="connsiteX104" fmla="*/ 4072333 w 4708900"/>
                <a:gd name="connsiteY104" fmla="*/ 73752 h 1489597"/>
                <a:gd name="connsiteX105" fmla="*/ 4111662 w 4708900"/>
                <a:gd name="connsiteY105" fmla="*/ 63920 h 1489597"/>
                <a:gd name="connsiteX106" fmla="*/ 4141159 w 4708900"/>
                <a:gd name="connsiteY106" fmla="*/ 54088 h 1489597"/>
                <a:gd name="connsiteX107" fmla="*/ 4190320 w 4708900"/>
                <a:gd name="connsiteY107" fmla="*/ 44255 h 1489597"/>
                <a:gd name="connsiteX108" fmla="*/ 4268978 w 4708900"/>
                <a:gd name="connsiteY108" fmla="*/ 24591 h 1489597"/>
                <a:gd name="connsiteX109" fmla="*/ 4347637 w 4708900"/>
                <a:gd name="connsiteY109" fmla="*/ 14759 h 1489597"/>
                <a:gd name="connsiteX110" fmla="*/ 4708900 w 4708900"/>
                <a:gd name="connsiteY110" fmla="*/ 1817 h 1489597"/>
                <a:gd name="connsiteX0" fmla="*/ 3752 w 4783242"/>
                <a:gd name="connsiteY0" fmla="*/ 1482873 h 1482873"/>
                <a:gd name="connsiteX1" fmla="*/ 75615 w 4783242"/>
                <a:gd name="connsiteY1" fmla="*/ 1238080 h 1482873"/>
                <a:gd name="connsiteX2" fmla="*/ 105617 w 4783242"/>
                <a:gd name="connsiteY2" fmla="*/ 1145468 h 1482873"/>
                <a:gd name="connsiteX3" fmla="*/ 174443 w 4783242"/>
                <a:gd name="connsiteY3" fmla="*/ 1066810 h 1482873"/>
                <a:gd name="connsiteX4" fmla="*/ 203940 w 4783242"/>
                <a:gd name="connsiteY4" fmla="*/ 1056978 h 1482873"/>
                <a:gd name="connsiteX5" fmla="*/ 292430 w 4783242"/>
                <a:gd name="connsiteY5" fmla="*/ 1017649 h 1482873"/>
                <a:gd name="connsiteX6" fmla="*/ 351424 w 4783242"/>
                <a:gd name="connsiteY6" fmla="*/ 997984 h 1482873"/>
                <a:gd name="connsiteX7" fmla="*/ 380920 w 4783242"/>
                <a:gd name="connsiteY7" fmla="*/ 988152 h 1482873"/>
                <a:gd name="connsiteX8" fmla="*/ 439914 w 4783242"/>
                <a:gd name="connsiteY8" fmla="*/ 978320 h 1482873"/>
                <a:gd name="connsiteX9" fmla="*/ 843037 w 4783242"/>
                <a:gd name="connsiteY9" fmla="*/ 988152 h 1482873"/>
                <a:gd name="connsiteX10" fmla="*/ 990520 w 4783242"/>
                <a:gd name="connsiteY10" fmla="*/ 1017649 h 1482873"/>
                <a:gd name="connsiteX11" fmla="*/ 1049514 w 4783242"/>
                <a:gd name="connsiteY11" fmla="*/ 1037313 h 1482873"/>
                <a:gd name="connsiteX12" fmla="*/ 1118340 w 4783242"/>
                <a:gd name="connsiteY12" fmla="*/ 1115971 h 1482873"/>
                <a:gd name="connsiteX13" fmla="*/ 1138004 w 4783242"/>
                <a:gd name="connsiteY13" fmla="*/ 1145468 h 1482873"/>
                <a:gd name="connsiteX14" fmla="*/ 1128172 w 4783242"/>
                <a:gd name="connsiteY14" fmla="*/ 1233959 h 1482873"/>
                <a:gd name="connsiteX15" fmla="*/ 1108508 w 4783242"/>
                <a:gd name="connsiteY15" fmla="*/ 1263455 h 1482873"/>
                <a:gd name="connsiteX16" fmla="*/ 1020017 w 4783242"/>
                <a:gd name="connsiteY16" fmla="*/ 1312617 h 1482873"/>
                <a:gd name="connsiteX17" fmla="*/ 970856 w 4783242"/>
                <a:gd name="connsiteY17" fmla="*/ 1322449 h 1482873"/>
                <a:gd name="connsiteX18" fmla="*/ 892198 w 4783242"/>
                <a:gd name="connsiteY18" fmla="*/ 1302784 h 1482873"/>
                <a:gd name="connsiteX19" fmla="*/ 823372 w 4783242"/>
                <a:gd name="connsiteY19" fmla="*/ 1283120 h 1482873"/>
                <a:gd name="connsiteX20" fmla="*/ 803708 w 4783242"/>
                <a:gd name="connsiteY20" fmla="*/ 1253623 h 1482873"/>
                <a:gd name="connsiteX21" fmla="*/ 784043 w 4783242"/>
                <a:gd name="connsiteY21" fmla="*/ 1194630 h 1482873"/>
                <a:gd name="connsiteX22" fmla="*/ 803708 w 4783242"/>
                <a:gd name="connsiteY22" fmla="*/ 1017649 h 1482873"/>
                <a:gd name="connsiteX23" fmla="*/ 823372 w 4783242"/>
                <a:gd name="connsiteY23" fmla="*/ 958655 h 1482873"/>
                <a:gd name="connsiteX24" fmla="*/ 852869 w 4783242"/>
                <a:gd name="connsiteY24" fmla="*/ 929159 h 1482873"/>
                <a:gd name="connsiteX25" fmla="*/ 872533 w 4783242"/>
                <a:gd name="connsiteY25" fmla="*/ 899662 h 1482873"/>
                <a:gd name="connsiteX26" fmla="*/ 931527 w 4783242"/>
                <a:gd name="connsiteY26" fmla="*/ 860333 h 1482873"/>
                <a:gd name="connsiteX27" fmla="*/ 990520 w 4783242"/>
                <a:gd name="connsiteY27" fmla="*/ 821004 h 1482873"/>
                <a:gd name="connsiteX28" fmla="*/ 1020017 w 4783242"/>
                <a:gd name="connsiteY28" fmla="*/ 801339 h 1482873"/>
                <a:gd name="connsiteX29" fmla="*/ 1088843 w 4783242"/>
                <a:gd name="connsiteY29" fmla="*/ 771842 h 1482873"/>
                <a:gd name="connsiteX30" fmla="*/ 1147837 w 4783242"/>
                <a:gd name="connsiteY30" fmla="*/ 752178 h 1482873"/>
                <a:gd name="connsiteX31" fmla="*/ 1177333 w 4783242"/>
                <a:gd name="connsiteY31" fmla="*/ 742346 h 1482873"/>
                <a:gd name="connsiteX32" fmla="*/ 1236327 w 4783242"/>
                <a:gd name="connsiteY32" fmla="*/ 722681 h 1482873"/>
                <a:gd name="connsiteX33" fmla="*/ 1265824 w 4783242"/>
                <a:gd name="connsiteY33" fmla="*/ 712849 h 1482873"/>
                <a:gd name="connsiteX34" fmla="*/ 1305153 w 4783242"/>
                <a:gd name="connsiteY34" fmla="*/ 703017 h 1482873"/>
                <a:gd name="connsiteX35" fmla="*/ 1413308 w 4783242"/>
                <a:gd name="connsiteY35" fmla="*/ 663688 h 1482873"/>
                <a:gd name="connsiteX36" fmla="*/ 1452637 w 4783242"/>
                <a:gd name="connsiteY36" fmla="*/ 653855 h 1482873"/>
                <a:gd name="connsiteX37" fmla="*/ 1482133 w 4783242"/>
                <a:gd name="connsiteY37" fmla="*/ 644023 h 1482873"/>
                <a:gd name="connsiteX38" fmla="*/ 1609953 w 4783242"/>
                <a:gd name="connsiteY38" fmla="*/ 634191 h 1482873"/>
                <a:gd name="connsiteX39" fmla="*/ 1944249 w 4783242"/>
                <a:gd name="connsiteY39" fmla="*/ 614526 h 1482873"/>
                <a:gd name="connsiteX40" fmla="*/ 2180224 w 4783242"/>
                <a:gd name="connsiteY40" fmla="*/ 644023 h 1482873"/>
                <a:gd name="connsiteX41" fmla="*/ 2219553 w 4783242"/>
                <a:gd name="connsiteY41" fmla="*/ 732513 h 1482873"/>
                <a:gd name="connsiteX42" fmla="*/ 2229385 w 4783242"/>
                <a:gd name="connsiteY42" fmla="*/ 762010 h 1482873"/>
                <a:gd name="connsiteX43" fmla="*/ 2219553 w 4783242"/>
                <a:gd name="connsiteY43" fmla="*/ 870165 h 1482873"/>
                <a:gd name="connsiteX44" fmla="*/ 2199888 w 4783242"/>
                <a:gd name="connsiteY44" fmla="*/ 929159 h 1482873"/>
                <a:gd name="connsiteX45" fmla="*/ 2140895 w 4783242"/>
                <a:gd name="connsiteY45" fmla="*/ 968488 h 1482873"/>
                <a:gd name="connsiteX46" fmla="*/ 2111398 w 4783242"/>
                <a:gd name="connsiteY46" fmla="*/ 978320 h 1482873"/>
                <a:gd name="connsiteX47" fmla="*/ 2022908 w 4783242"/>
                <a:gd name="connsiteY47" fmla="*/ 1027481 h 1482873"/>
                <a:gd name="connsiteX48" fmla="*/ 1875424 w 4783242"/>
                <a:gd name="connsiteY48" fmla="*/ 1007817 h 1482873"/>
                <a:gd name="connsiteX49" fmla="*/ 1836095 w 4783242"/>
                <a:gd name="connsiteY49" fmla="*/ 997984 h 1482873"/>
                <a:gd name="connsiteX50" fmla="*/ 1786933 w 4783242"/>
                <a:gd name="connsiteY50" fmla="*/ 948823 h 1482873"/>
                <a:gd name="connsiteX51" fmla="*/ 1767269 w 4783242"/>
                <a:gd name="connsiteY51" fmla="*/ 889830 h 1482873"/>
                <a:gd name="connsiteX52" fmla="*/ 1786933 w 4783242"/>
                <a:gd name="connsiteY52" fmla="*/ 703017 h 1482873"/>
                <a:gd name="connsiteX53" fmla="*/ 1806598 w 4783242"/>
                <a:gd name="connsiteY53" fmla="*/ 644023 h 1482873"/>
                <a:gd name="connsiteX54" fmla="*/ 1904920 w 4783242"/>
                <a:gd name="connsiteY54" fmla="*/ 545701 h 1482873"/>
                <a:gd name="connsiteX55" fmla="*/ 1934417 w 4783242"/>
                <a:gd name="connsiteY55" fmla="*/ 526036 h 1482873"/>
                <a:gd name="connsiteX56" fmla="*/ 1993411 w 4783242"/>
                <a:gd name="connsiteY56" fmla="*/ 506371 h 1482873"/>
                <a:gd name="connsiteX57" fmla="*/ 2022908 w 4783242"/>
                <a:gd name="connsiteY57" fmla="*/ 486707 h 1482873"/>
                <a:gd name="connsiteX58" fmla="*/ 2062237 w 4783242"/>
                <a:gd name="connsiteY58" fmla="*/ 476875 h 1482873"/>
                <a:gd name="connsiteX59" fmla="*/ 2121230 w 4783242"/>
                <a:gd name="connsiteY59" fmla="*/ 457210 h 1482873"/>
                <a:gd name="connsiteX60" fmla="*/ 2150727 w 4783242"/>
                <a:gd name="connsiteY60" fmla="*/ 447378 h 1482873"/>
                <a:gd name="connsiteX61" fmla="*/ 2180224 w 4783242"/>
                <a:gd name="connsiteY61" fmla="*/ 437546 h 1482873"/>
                <a:gd name="connsiteX62" fmla="*/ 2219553 w 4783242"/>
                <a:gd name="connsiteY62" fmla="*/ 427713 h 1482873"/>
                <a:gd name="connsiteX63" fmla="*/ 2249049 w 4783242"/>
                <a:gd name="connsiteY63" fmla="*/ 417881 h 1482873"/>
                <a:gd name="connsiteX64" fmla="*/ 2494856 w 4783242"/>
                <a:gd name="connsiteY64" fmla="*/ 398217 h 1482873"/>
                <a:gd name="connsiteX65" fmla="*/ 2642340 w 4783242"/>
                <a:gd name="connsiteY65" fmla="*/ 388384 h 1482873"/>
                <a:gd name="connsiteX66" fmla="*/ 2878314 w 4783242"/>
                <a:gd name="connsiteY66" fmla="*/ 368720 h 1482873"/>
                <a:gd name="connsiteX67" fmla="*/ 2986469 w 4783242"/>
                <a:gd name="connsiteY67" fmla="*/ 388384 h 1482873"/>
                <a:gd name="connsiteX68" fmla="*/ 3035630 w 4783242"/>
                <a:gd name="connsiteY68" fmla="*/ 398217 h 1482873"/>
                <a:gd name="connsiteX69" fmla="*/ 3094624 w 4783242"/>
                <a:gd name="connsiteY69" fmla="*/ 417881 h 1482873"/>
                <a:gd name="connsiteX70" fmla="*/ 3153617 w 4783242"/>
                <a:gd name="connsiteY70" fmla="*/ 457210 h 1482873"/>
                <a:gd name="connsiteX71" fmla="*/ 3202779 w 4783242"/>
                <a:gd name="connsiteY71" fmla="*/ 516204 h 1482873"/>
                <a:gd name="connsiteX72" fmla="*/ 3232275 w 4783242"/>
                <a:gd name="connsiteY72" fmla="*/ 614526 h 1482873"/>
                <a:gd name="connsiteX73" fmla="*/ 3222443 w 4783242"/>
                <a:gd name="connsiteY73" fmla="*/ 791507 h 1482873"/>
                <a:gd name="connsiteX74" fmla="*/ 3183114 w 4783242"/>
                <a:gd name="connsiteY74" fmla="*/ 879997 h 1482873"/>
                <a:gd name="connsiteX75" fmla="*/ 3153617 w 4783242"/>
                <a:gd name="connsiteY75" fmla="*/ 889830 h 1482873"/>
                <a:gd name="connsiteX76" fmla="*/ 3074959 w 4783242"/>
                <a:gd name="connsiteY76" fmla="*/ 919326 h 1482873"/>
                <a:gd name="connsiteX77" fmla="*/ 2986469 w 4783242"/>
                <a:gd name="connsiteY77" fmla="*/ 909494 h 1482873"/>
                <a:gd name="connsiteX78" fmla="*/ 2956972 w 4783242"/>
                <a:gd name="connsiteY78" fmla="*/ 889830 h 1482873"/>
                <a:gd name="connsiteX79" fmla="*/ 2927475 w 4783242"/>
                <a:gd name="connsiteY79" fmla="*/ 771842 h 1482873"/>
                <a:gd name="connsiteX80" fmla="*/ 2937308 w 4783242"/>
                <a:gd name="connsiteY80" fmla="*/ 673520 h 1482873"/>
                <a:gd name="connsiteX81" fmla="*/ 2956972 w 4783242"/>
                <a:gd name="connsiteY81" fmla="*/ 614526 h 1482873"/>
                <a:gd name="connsiteX82" fmla="*/ 3006133 w 4783242"/>
                <a:gd name="connsiteY82" fmla="*/ 526036 h 1482873"/>
                <a:gd name="connsiteX83" fmla="*/ 3035630 w 4783242"/>
                <a:gd name="connsiteY83" fmla="*/ 496539 h 1482873"/>
                <a:gd name="connsiteX84" fmla="*/ 3055295 w 4783242"/>
                <a:gd name="connsiteY84" fmla="*/ 467042 h 1482873"/>
                <a:gd name="connsiteX85" fmla="*/ 3094624 w 4783242"/>
                <a:gd name="connsiteY85" fmla="*/ 437546 h 1482873"/>
                <a:gd name="connsiteX86" fmla="*/ 3153617 w 4783242"/>
                <a:gd name="connsiteY86" fmla="*/ 398217 h 1482873"/>
                <a:gd name="connsiteX87" fmla="*/ 3212611 w 4783242"/>
                <a:gd name="connsiteY87" fmla="*/ 358888 h 1482873"/>
                <a:gd name="connsiteX88" fmla="*/ 3291269 w 4783242"/>
                <a:gd name="connsiteY88" fmla="*/ 339223 h 1482873"/>
                <a:gd name="connsiteX89" fmla="*/ 3330598 w 4783242"/>
                <a:gd name="connsiteY89" fmla="*/ 329391 h 1482873"/>
                <a:gd name="connsiteX90" fmla="*/ 3379759 w 4783242"/>
                <a:gd name="connsiteY90" fmla="*/ 319559 h 1482873"/>
                <a:gd name="connsiteX91" fmla="*/ 3428920 w 4783242"/>
                <a:gd name="connsiteY91" fmla="*/ 299894 h 1482873"/>
                <a:gd name="connsiteX92" fmla="*/ 3507579 w 4783242"/>
                <a:gd name="connsiteY92" fmla="*/ 280230 h 1482873"/>
                <a:gd name="connsiteX93" fmla="*/ 3537075 w 4783242"/>
                <a:gd name="connsiteY93" fmla="*/ 260565 h 1482873"/>
                <a:gd name="connsiteX94" fmla="*/ 3586743 w 4783242"/>
                <a:gd name="connsiteY94" fmla="*/ 257456 h 1482873"/>
                <a:gd name="connsiteX95" fmla="*/ 3664895 w 4783242"/>
                <a:gd name="connsiteY95" fmla="*/ 231068 h 1482873"/>
                <a:gd name="connsiteX96" fmla="*/ 3743553 w 4783242"/>
                <a:gd name="connsiteY96" fmla="*/ 211404 h 1482873"/>
                <a:gd name="connsiteX97" fmla="*/ 3802546 w 4783242"/>
                <a:gd name="connsiteY97" fmla="*/ 191739 h 1482873"/>
                <a:gd name="connsiteX98" fmla="*/ 3832043 w 4783242"/>
                <a:gd name="connsiteY98" fmla="*/ 181907 h 1482873"/>
                <a:gd name="connsiteX99" fmla="*/ 3881204 w 4783242"/>
                <a:gd name="connsiteY99" fmla="*/ 172075 h 1482873"/>
                <a:gd name="connsiteX100" fmla="*/ 3950030 w 4783242"/>
                <a:gd name="connsiteY100" fmla="*/ 142578 h 1482873"/>
                <a:gd name="connsiteX101" fmla="*/ 3999191 w 4783242"/>
                <a:gd name="connsiteY101" fmla="*/ 132746 h 1482873"/>
                <a:gd name="connsiteX102" fmla="*/ 4028688 w 4783242"/>
                <a:gd name="connsiteY102" fmla="*/ 113081 h 1482873"/>
                <a:gd name="connsiteX103" fmla="*/ 4087682 w 4783242"/>
                <a:gd name="connsiteY103" fmla="*/ 93417 h 1482873"/>
                <a:gd name="connsiteX104" fmla="*/ 4146675 w 4783242"/>
                <a:gd name="connsiteY104" fmla="*/ 73752 h 1482873"/>
                <a:gd name="connsiteX105" fmla="*/ 4186004 w 4783242"/>
                <a:gd name="connsiteY105" fmla="*/ 63920 h 1482873"/>
                <a:gd name="connsiteX106" fmla="*/ 4215501 w 4783242"/>
                <a:gd name="connsiteY106" fmla="*/ 54088 h 1482873"/>
                <a:gd name="connsiteX107" fmla="*/ 4264662 w 4783242"/>
                <a:gd name="connsiteY107" fmla="*/ 44255 h 1482873"/>
                <a:gd name="connsiteX108" fmla="*/ 4343320 w 4783242"/>
                <a:gd name="connsiteY108" fmla="*/ 24591 h 1482873"/>
                <a:gd name="connsiteX109" fmla="*/ 4421979 w 4783242"/>
                <a:gd name="connsiteY109" fmla="*/ 14759 h 1482873"/>
                <a:gd name="connsiteX110" fmla="*/ 4783242 w 4783242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01401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2019156 w 4779490"/>
                <a:gd name="connsiteY47" fmla="*/ 1027481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01401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77452 w 4779490"/>
                <a:gd name="connsiteY98" fmla="*/ 172075 h 1482873"/>
                <a:gd name="connsiteX99" fmla="*/ 3946278 w 4779490"/>
                <a:gd name="connsiteY99" fmla="*/ 142578 h 1482873"/>
                <a:gd name="connsiteX100" fmla="*/ 3995439 w 4779490"/>
                <a:gd name="connsiteY100" fmla="*/ 132746 h 1482873"/>
                <a:gd name="connsiteX101" fmla="*/ 4024936 w 4779490"/>
                <a:gd name="connsiteY101" fmla="*/ 113081 h 1482873"/>
                <a:gd name="connsiteX102" fmla="*/ 4083930 w 4779490"/>
                <a:gd name="connsiteY102" fmla="*/ 93417 h 1482873"/>
                <a:gd name="connsiteX103" fmla="*/ 4142923 w 4779490"/>
                <a:gd name="connsiteY103" fmla="*/ 73752 h 1482873"/>
                <a:gd name="connsiteX104" fmla="*/ 4182252 w 4779490"/>
                <a:gd name="connsiteY104" fmla="*/ 63920 h 1482873"/>
                <a:gd name="connsiteX105" fmla="*/ 4211749 w 4779490"/>
                <a:gd name="connsiteY105" fmla="*/ 54088 h 1482873"/>
                <a:gd name="connsiteX106" fmla="*/ 4260910 w 4779490"/>
                <a:gd name="connsiteY106" fmla="*/ 44255 h 1482873"/>
                <a:gd name="connsiteX107" fmla="*/ 4339568 w 4779490"/>
                <a:gd name="connsiteY107" fmla="*/ 24591 h 1482873"/>
                <a:gd name="connsiteX108" fmla="*/ 4418227 w 4779490"/>
                <a:gd name="connsiteY108" fmla="*/ 14759 h 1482873"/>
                <a:gd name="connsiteX109" fmla="*/ 4779490 w 4779490"/>
                <a:gd name="connsiteY109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77452 w 4779490"/>
                <a:gd name="connsiteY98" fmla="*/ 17207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04666 w 4779490"/>
                <a:gd name="connsiteY35" fmla="*/ 68324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48885 w 4779490"/>
                <a:gd name="connsiteY35" fmla="*/ 653855 h 1482873"/>
                <a:gd name="connsiteX36" fmla="*/ 1478381 w 4779490"/>
                <a:gd name="connsiteY36" fmla="*/ 64402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70211 w 4779490"/>
                <a:gd name="connsiteY11" fmla="*/ 1066652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5475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19747 w 4779490"/>
                <a:gd name="connsiteY4" fmla="*/ 104719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5475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1056 h 1481056"/>
                <a:gd name="connsiteX1" fmla="*/ 71863 w 4779490"/>
                <a:gd name="connsiteY1" fmla="*/ 1236263 h 1481056"/>
                <a:gd name="connsiteX2" fmla="*/ 101865 w 4779490"/>
                <a:gd name="connsiteY2" fmla="*/ 1143651 h 1481056"/>
                <a:gd name="connsiteX3" fmla="*/ 170691 w 4779490"/>
                <a:gd name="connsiteY3" fmla="*/ 1064993 h 1481056"/>
                <a:gd name="connsiteX4" fmla="*/ 219747 w 4779490"/>
                <a:gd name="connsiteY4" fmla="*/ 1045381 h 1481056"/>
                <a:gd name="connsiteX5" fmla="*/ 288678 w 4779490"/>
                <a:gd name="connsiteY5" fmla="*/ 1015832 h 1481056"/>
                <a:gd name="connsiteX6" fmla="*/ 347672 w 4779490"/>
                <a:gd name="connsiteY6" fmla="*/ 996167 h 1481056"/>
                <a:gd name="connsiteX7" fmla="*/ 377168 w 4779490"/>
                <a:gd name="connsiteY7" fmla="*/ 986335 h 1481056"/>
                <a:gd name="connsiteX8" fmla="*/ 436162 w 4779490"/>
                <a:gd name="connsiteY8" fmla="*/ 976503 h 1481056"/>
                <a:gd name="connsiteX9" fmla="*/ 839285 w 4779490"/>
                <a:gd name="connsiteY9" fmla="*/ 986335 h 1481056"/>
                <a:gd name="connsiteX10" fmla="*/ 957429 w 4779490"/>
                <a:gd name="connsiteY10" fmla="*/ 1006052 h 1481056"/>
                <a:gd name="connsiteX11" fmla="*/ 1040871 w 4779490"/>
                <a:gd name="connsiteY11" fmla="*/ 1040385 h 1481056"/>
                <a:gd name="connsiteX12" fmla="*/ 1109698 w 4779490"/>
                <a:gd name="connsiteY12" fmla="*/ 1099484 h 1481056"/>
                <a:gd name="connsiteX13" fmla="*/ 1134252 w 4779490"/>
                <a:gd name="connsiteY13" fmla="*/ 1168100 h 1481056"/>
                <a:gd name="connsiteX14" fmla="*/ 1124420 w 4779490"/>
                <a:gd name="connsiteY14" fmla="*/ 1232142 h 1481056"/>
                <a:gd name="connsiteX15" fmla="*/ 1104756 w 4779490"/>
                <a:gd name="connsiteY15" fmla="*/ 1261638 h 1481056"/>
                <a:gd name="connsiteX16" fmla="*/ 1016265 w 4779490"/>
                <a:gd name="connsiteY16" fmla="*/ 1310800 h 1481056"/>
                <a:gd name="connsiteX17" fmla="*/ 967104 w 4779490"/>
                <a:gd name="connsiteY17" fmla="*/ 1320632 h 1481056"/>
                <a:gd name="connsiteX18" fmla="*/ 888446 w 4779490"/>
                <a:gd name="connsiteY18" fmla="*/ 1300967 h 1481056"/>
                <a:gd name="connsiteX19" fmla="*/ 819620 w 4779490"/>
                <a:gd name="connsiteY19" fmla="*/ 1281303 h 1481056"/>
                <a:gd name="connsiteX20" fmla="*/ 799956 w 4779490"/>
                <a:gd name="connsiteY20" fmla="*/ 1251806 h 1481056"/>
                <a:gd name="connsiteX21" fmla="*/ 780291 w 4779490"/>
                <a:gd name="connsiteY21" fmla="*/ 1192813 h 1481056"/>
                <a:gd name="connsiteX22" fmla="*/ 799956 w 4779490"/>
                <a:gd name="connsiteY22" fmla="*/ 1015832 h 1481056"/>
                <a:gd name="connsiteX23" fmla="*/ 819620 w 4779490"/>
                <a:gd name="connsiteY23" fmla="*/ 956838 h 1481056"/>
                <a:gd name="connsiteX24" fmla="*/ 849117 w 4779490"/>
                <a:gd name="connsiteY24" fmla="*/ 927342 h 1481056"/>
                <a:gd name="connsiteX25" fmla="*/ 868781 w 4779490"/>
                <a:gd name="connsiteY25" fmla="*/ 897845 h 1481056"/>
                <a:gd name="connsiteX26" fmla="*/ 927775 w 4779490"/>
                <a:gd name="connsiteY26" fmla="*/ 858516 h 1481056"/>
                <a:gd name="connsiteX27" fmla="*/ 986768 w 4779490"/>
                <a:gd name="connsiteY27" fmla="*/ 819187 h 1481056"/>
                <a:gd name="connsiteX28" fmla="*/ 1016265 w 4779490"/>
                <a:gd name="connsiteY28" fmla="*/ 799522 h 1481056"/>
                <a:gd name="connsiteX29" fmla="*/ 1085091 w 4779490"/>
                <a:gd name="connsiteY29" fmla="*/ 770025 h 1481056"/>
                <a:gd name="connsiteX30" fmla="*/ 1144085 w 4779490"/>
                <a:gd name="connsiteY30" fmla="*/ 750361 h 1481056"/>
                <a:gd name="connsiteX31" fmla="*/ 1173581 w 4779490"/>
                <a:gd name="connsiteY31" fmla="*/ 740529 h 1481056"/>
                <a:gd name="connsiteX32" fmla="*/ 1232575 w 4779490"/>
                <a:gd name="connsiteY32" fmla="*/ 720864 h 1481056"/>
                <a:gd name="connsiteX33" fmla="*/ 1281631 w 4779490"/>
                <a:gd name="connsiteY33" fmla="*/ 706142 h 1481056"/>
                <a:gd name="connsiteX34" fmla="*/ 1349688 w 4779490"/>
                <a:gd name="connsiteY34" fmla="*/ 681640 h 1481056"/>
                <a:gd name="connsiteX35" fmla="*/ 1448885 w 4779490"/>
                <a:gd name="connsiteY35" fmla="*/ 652038 h 1481056"/>
                <a:gd name="connsiteX36" fmla="*/ 1444152 w 4779490"/>
                <a:gd name="connsiteY36" fmla="*/ 651986 h 1481056"/>
                <a:gd name="connsiteX37" fmla="*/ 1606201 w 4779490"/>
                <a:gd name="connsiteY37" fmla="*/ 632374 h 1481056"/>
                <a:gd name="connsiteX38" fmla="*/ 1940497 w 4779490"/>
                <a:gd name="connsiteY38" fmla="*/ 612709 h 1481056"/>
                <a:gd name="connsiteX39" fmla="*/ 2176472 w 4779490"/>
                <a:gd name="connsiteY39" fmla="*/ 642206 h 1481056"/>
                <a:gd name="connsiteX40" fmla="*/ 2215801 w 4779490"/>
                <a:gd name="connsiteY40" fmla="*/ 730696 h 1481056"/>
                <a:gd name="connsiteX41" fmla="*/ 2225633 w 4779490"/>
                <a:gd name="connsiteY41" fmla="*/ 760193 h 1481056"/>
                <a:gd name="connsiteX42" fmla="*/ 2215801 w 4779490"/>
                <a:gd name="connsiteY42" fmla="*/ 868348 h 1481056"/>
                <a:gd name="connsiteX43" fmla="*/ 2196136 w 4779490"/>
                <a:gd name="connsiteY43" fmla="*/ 927342 h 1481056"/>
                <a:gd name="connsiteX44" fmla="*/ 2137143 w 4779490"/>
                <a:gd name="connsiteY44" fmla="*/ 966671 h 1481056"/>
                <a:gd name="connsiteX45" fmla="*/ 2107646 w 4779490"/>
                <a:gd name="connsiteY45" fmla="*/ 976503 h 1481056"/>
                <a:gd name="connsiteX46" fmla="*/ 1998986 w 4779490"/>
                <a:gd name="connsiteY46" fmla="*/ 1012217 h 1481056"/>
                <a:gd name="connsiteX47" fmla="*/ 1871672 w 4779490"/>
                <a:gd name="connsiteY47" fmla="*/ 1006000 h 1481056"/>
                <a:gd name="connsiteX48" fmla="*/ 1832343 w 4779490"/>
                <a:gd name="connsiteY48" fmla="*/ 996167 h 1481056"/>
                <a:gd name="connsiteX49" fmla="*/ 1783181 w 4779490"/>
                <a:gd name="connsiteY49" fmla="*/ 947006 h 1481056"/>
                <a:gd name="connsiteX50" fmla="*/ 1763517 w 4779490"/>
                <a:gd name="connsiteY50" fmla="*/ 888013 h 1481056"/>
                <a:gd name="connsiteX51" fmla="*/ 1783181 w 4779490"/>
                <a:gd name="connsiteY51" fmla="*/ 701200 h 1481056"/>
                <a:gd name="connsiteX52" fmla="*/ 1802846 w 4779490"/>
                <a:gd name="connsiteY52" fmla="*/ 642206 h 1481056"/>
                <a:gd name="connsiteX53" fmla="*/ 1901168 w 4779490"/>
                <a:gd name="connsiteY53" fmla="*/ 543884 h 1481056"/>
                <a:gd name="connsiteX54" fmla="*/ 1930665 w 4779490"/>
                <a:gd name="connsiteY54" fmla="*/ 524219 h 1481056"/>
                <a:gd name="connsiteX55" fmla="*/ 1989659 w 4779490"/>
                <a:gd name="connsiteY55" fmla="*/ 504554 h 1481056"/>
                <a:gd name="connsiteX56" fmla="*/ 2019156 w 4779490"/>
                <a:gd name="connsiteY56" fmla="*/ 484890 h 1481056"/>
                <a:gd name="connsiteX57" fmla="*/ 2058485 w 4779490"/>
                <a:gd name="connsiteY57" fmla="*/ 475058 h 1481056"/>
                <a:gd name="connsiteX58" fmla="*/ 2117478 w 4779490"/>
                <a:gd name="connsiteY58" fmla="*/ 455393 h 1481056"/>
                <a:gd name="connsiteX59" fmla="*/ 2146975 w 4779490"/>
                <a:gd name="connsiteY59" fmla="*/ 445561 h 1481056"/>
                <a:gd name="connsiteX60" fmla="*/ 2176472 w 4779490"/>
                <a:gd name="connsiteY60" fmla="*/ 435729 h 1481056"/>
                <a:gd name="connsiteX61" fmla="*/ 2264699 w 4779490"/>
                <a:gd name="connsiteY61" fmla="*/ 425896 h 1481056"/>
                <a:gd name="connsiteX62" fmla="*/ 2343093 w 4779490"/>
                <a:gd name="connsiteY62" fmla="*/ 416064 h 1481056"/>
                <a:gd name="connsiteX63" fmla="*/ 2491104 w 4779490"/>
                <a:gd name="connsiteY63" fmla="*/ 396400 h 1481056"/>
                <a:gd name="connsiteX64" fmla="*/ 2638588 w 4779490"/>
                <a:gd name="connsiteY64" fmla="*/ 386567 h 1481056"/>
                <a:gd name="connsiteX65" fmla="*/ 2757206 w 4779490"/>
                <a:gd name="connsiteY65" fmla="*/ 376683 h 1481056"/>
                <a:gd name="connsiteX66" fmla="*/ 2914259 w 4779490"/>
                <a:gd name="connsiteY66" fmla="*/ 376788 h 1481056"/>
                <a:gd name="connsiteX67" fmla="*/ 3031878 w 4779490"/>
                <a:gd name="connsiteY67" fmla="*/ 396400 h 1481056"/>
                <a:gd name="connsiteX68" fmla="*/ 3090872 w 4779490"/>
                <a:gd name="connsiteY68" fmla="*/ 416064 h 1481056"/>
                <a:gd name="connsiteX69" fmla="*/ 3149865 w 4779490"/>
                <a:gd name="connsiteY69" fmla="*/ 455393 h 1481056"/>
                <a:gd name="connsiteX70" fmla="*/ 3199027 w 4779490"/>
                <a:gd name="connsiteY70" fmla="*/ 514387 h 1481056"/>
                <a:gd name="connsiteX71" fmla="*/ 3228523 w 4779490"/>
                <a:gd name="connsiteY71" fmla="*/ 612709 h 1481056"/>
                <a:gd name="connsiteX72" fmla="*/ 3218691 w 4779490"/>
                <a:gd name="connsiteY72" fmla="*/ 789690 h 1481056"/>
                <a:gd name="connsiteX73" fmla="*/ 3194032 w 4779490"/>
                <a:gd name="connsiteY73" fmla="*/ 863511 h 1481056"/>
                <a:gd name="connsiteX74" fmla="*/ 3154755 w 4779490"/>
                <a:gd name="connsiteY74" fmla="*/ 897793 h 1481056"/>
                <a:gd name="connsiteX75" fmla="*/ 3090767 w 4779490"/>
                <a:gd name="connsiteY75" fmla="*/ 927290 h 1481056"/>
                <a:gd name="connsiteX76" fmla="*/ 3007166 w 4779490"/>
                <a:gd name="connsiteY76" fmla="*/ 917457 h 1481056"/>
                <a:gd name="connsiteX77" fmla="*/ 2953220 w 4779490"/>
                <a:gd name="connsiteY77" fmla="*/ 868454 h 1481056"/>
                <a:gd name="connsiteX78" fmla="*/ 2923723 w 4779490"/>
                <a:gd name="connsiteY78" fmla="*/ 770025 h 1481056"/>
                <a:gd name="connsiteX79" fmla="*/ 2933556 w 4779490"/>
                <a:gd name="connsiteY79" fmla="*/ 671703 h 1481056"/>
                <a:gd name="connsiteX80" fmla="*/ 2953220 w 4779490"/>
                <a:gd name="connsiteY80" fmla="*/ 612709 h 1481056"/>
                <a:gd name="connsiteX81" fmla="*/ 3002381 w 4779490"/>
                <a:gd name="connsiteY81" fmla="*/ 524219 h 1481056"/>
                <a:gd name="connsiteX82" fmla="*/ 3031878 w 4779490"/>
                <a:gd name="connsiteY82" fmla="*/ 494722 h 1481056"/>
                <a:gd name="connsiteX83" fmla="*/ 3051543 w 4779490"/>
                <a:gd name="connsiteY83" fmla="*/ 465225 h 1481056"/>
                <a:gd name="connsiteX84" fmla="*/ 3090872 w 4779490"/>
                <a:gd name="connsiteY84" fmla="*/ 435729 h 1481056"/>
                <a:gd name="connsiteX85" fmla="*/ 3149865 w 4779490"/>
                <a:gd name="connsiteY85" fmla="*/ 396400 h 1481056"/>
                <a:gd name="connsiteX86" fmla="*/ 3223528 w 4779490"/>
                <a:gd name="connsiteY86" fmla="*/ 357071 h 1481056"/>
                <a:gd name="connsiteX87" fmla="*/ 3287517 w 4779490"/>
                <a:gd name="connsiteY87" fmla="*/ 337406 h 1481056"/>
                <a:gd name="connsiteX88" fmla="*/ 3326846 w 4779490"/>
                <a:gd name="connsiteY88" fmla="*/ 327574 h 1481056"/>
                <a:gd name="connsiteX89" fmla="*/ 3376007 w 4779490"/>
                <a:gd name="connsiteY89" fmla="*/ 317742 h 1481056"/>
                <a:gd name="connsiteX90" fmla="*/ 3425168 w 4779490"/>
                <a:gd name="connsiteY90" fmla="*/ 298077 h 1481056"/>
                <a:gd name="connsiteX91" fmla="*/ 3503827 w 4779490"/>
                <a:gd name="connsiteY91" fmla="*/ 278413 h 1481056"/>
                <a:gd name="connsiteX92" fmla="*/ 3582991 w 4779490"/>
                <a:gd name="connsiteY92" fmla="*/ 255639 h 1481056"/>
                <a:gd name="connsiteX93" fmla="*/ 3661143 w 4779490"/>
                <a:gd name="connsiteY93" fmla="*/ 229251 h 1481056"/>
                <a:gd name="connsiteX94" fmla="*/ 3739801 w 4779490"/>
                <a:gd name="connsiteY94" fmla="*/ 209587 h 1481056"/>
                <a:gd name="connsiteX95" fmla="*/ 3798794 w 4779490"/>
                <a:gd name="connsiteY95" fmla="*/ 189922 h 1481056"/>
                <a:gd name="connsiteX96" fmla="*/ 3828291 w 4779490"/>
                <a:gd name="connsiteY96" fmla="*/ 180090 h 1481056"/>
                <a:gd name="connsiteX97" fmla="*/ 3897012 w 4779490"/>
                <a:gd name="connsiteY97" fmla="*/ 160478 h 1481056"/>
                <a:gd name="connsiteX98" fmla="*/ 3946278 w 4779490"/>
                <a:gd name="connsiteY98" fmla="*/ 140761 h 1481056"/>
                <a:gd name="connsiteX99" fmla="*/ 4024936 w 4779490"/>
                <a:gd name="connsiteY99" fmla="*/ 111264 h 1481056"/>
                <a:gd name="connsiteX100" fmla="*/ 4083930 w 4779490"/>
                <a:gd name="connsiteY100" fmla="*/ 91600 h 1481056"/>
                <a:gd name="connsiteX101" fmla="*/ 4142923 w 4779490"/>
                <a:gd name="connsiteY101" fmla="*/ 71935 h 1481056"/>
                <a:gd name="connsiteX102" fmla="*/ 4182252 w 4779490"/>
                <a:gd name="connsiteY102" fmla="*/ 62103 h 1481056"/>
                <a:gd name="connsiteX103" fmla="*/ 4211749 w 4779490"/>
                <a:gd name="connsiteY103" fmla="*/ 52271 h 1481056"/>
                <a:gd name="connsiteX104" fmla="*/ 4260910 w 4779490"/>
                <a:gd name="connsiteY104" fmla="*/ 42438 h 1481056"/>
                <a:gd name="connsiteX105" fmla="*/ 4339568 w 4779490"/>
                <a:gd name="connsiteY105" fmla="*/ 22774 h 1481056"/>
                <a:gd name="connsiteX106" fmla="*/ 4779490 w 4779490"/>
                <a:gd name="connsiteY106" fmla="*/ 0 h 1481056"/>
                <a:gd name="connsiteX0" fmla="*/ 0 w 4339568"/>
                <a:gd name="connsiteY0" fmla="*/ 1458282 h 1458282"/>
                <a:gd name="connsiteX1" fmla="*/ 71863 w 4339568"/>
                <a:gd name="connsiteY1" fmla="*/ 1213489 h 1458282"/>
                <a:gd name="connsiteX2" fmla="*/ 101865 w 4339568"/>
                <a:gd name="connsiteY2" fmla="*/ 1120877 h 1458282"/>
                <a:gd name="connsiteX3" fmla="*/ 170691 w 4339568"/>
                <a:gd name="connsiteY3" fmla="*/ 1042219 h 1458282"/>
                <a:gd name="connsiteX4" fmla="*/ 219747 w 4339568"/>
                <a:gd name="connsiteY4" fmla="*/ 1022607 h 1458282"/>
                <a:gd name="connsiteX5" fmla="*/ 288678 w 4339568"/>
                <a:gd name="connsiteY5" fmla="*/ 993058 h 1458282"/>
                <a:gd name="connsiteX6" fmla="*/ 347672 w 4339568"/>
                <a:gd name="connsiteY6" fmla="*/ 973393 h 1458282"/>
                <a:gd name="connsiteX7" fmla="*/ 377168 w 4339568"/>
                <a:gd name="connsiteY7" fmla="*/ 963561 h 1458282"/>
                <a:gd name="connsiteX8" fmla="*/ 436162 w 4339568"/>
                <a:gd name="connsiteY8" fmla="*/ 953729 h 1458282"/>
                <a:gd name="connsiteX9" fmla="*/ 839285 w 4339568"/>
                <a:gd name="connsiteY9" fmla="*/ 963561 h 1458282"/>
                <a:gd name="connsiteX10" fmla="*/ 957429 w 4339568"/>
                <a:gd name="connsiteY10" fmla="*/ 983278 h 1458282"/>
                <a:gd name="connsiteX11" fmla="*/ 1040871 w 4339568"/>
                <a:gd name="connsiteY11" fmla="*/ 1017611 h 1458282"/>
                <a:gd name="connsiteX12" fmla="*/ 1109698 w 4339568"/>
                <a:gd name="connsiteY12" fmla="*/ 1076710 h 1458282"/>
                <a:gd name="connsiteX13" fmla="*/ 1134252 w 4339568"/>
                <a:gd name="connsiteY13" fmla="*/ 1145326 h 1458282"/>
                <a:gd name="connsiteX14" fmla="*/ 1124420 w 4339568"/>
                <a:gd name="connsiteY14" fmla="*/ 1209368 h 1458282"/>
                <a:gd name="connsiteX15" fmla="*/ 1104756 w 4339568"/>
                <a:gd name="connsiteY15" fmla="*/ 1238864 h 1458282"/>
                <a:gd name="connsiteX16" fmla="*/ 1016265 w 4339568"/>
                <a:gd name="connsiteY16" fmla="*/ 1288026 h 1458282"/>
                <a:gd name="connsiteX17" fmla="*/ 967104 w 4339568"/>
                <a:gd name="connsiteY17" fmla="*/ 1297858 h 1458282"/>
                <a:gd name="connsiteX18" fmla="*/ 888446 w 4339568"/>
                <a:gd name="connsiteY18" fmla="*/ 1278193 h 1458282"/>
                <a:gd name="connsiteX19" fmla="*/ 819620 w 4339568"/>
                <a:gd name="connsiteY19" fmla="*/ 1258529 h 1458282"/>
                <a:gd name="connsiteX20" fmla="*/ 799956 w 4339568"/>
                <a:gd name="connsiteY20" fmla="*/ 1229032 h 1458282"/>
                <a:gd name="connsiteX21" fmla="*/ 780291 w 4339568"/>
                <a:gd name="connsiteY21" fmla="*/ 1170039 h 1458282"/>
                <a:gd name="connsiteX22" fmla="*/ 799956 w 4339568"/>
                <a:gd name="connsiteY22" fmla="*/ 993058 h 1458282"/>
                <a:gd name="connsiteX23" fmla="*/ 819620 w 4339568"/>
                <a:gd name="connsiteY23" fmla="*/ 934064 h 1458282"/>
                <a:gd name="connsiteX24" fmla="*/ 849117 w 4339568"/>
                <a:gd name="connsiteY24" fmla="*/ 904568 h 1458282"/>
                <a:gd name="connsiteX25" fmla="*/ 868781 w 4339568"/>
                <a:gd name="connsiteY25" fmla="*/ 875071 h 1458282"/>
                <a:gd name="connsiteX26" fmla="*/ 927775 w 4339568"/>
                <a:gd name="connsiteY26" fmla="*/ 835742 h 1458282"/>
                <a:gd name="connsiteX27" fmla="*/ 986768 w 4339568"/>
                <a:gd name="connsiteY27" fmla="*/ 796413 h 1458282"/>
                <a:gd name="connsiteX28" fmla="*/ 1016265 w 4339568"/>
                <a:gd name="connsiteY28" fmla="*/ 776748 h 1458282"/>
                <a:gd name="connsiteX29" fmla="*/ 1085091 w 4339568"/>
                <a:gd name="connsiteY29" fmla="*/ 747251 h 1458282"/>
                <a:gd name="connsiteX30" fmla="*/ 1144085 w 4339568"/>
                <a:gd name="connsiteY30" fmla="*/ 727587 h 1458282"/>
                <a:gd name="connsiteX31" fmla="*/ 1173581 w 4339568"/>
                <a:gd name="connsiteY31" fmla="*/ 717755 h 1458282"/>
                <a:gd name="connsiteX32" fmla="*/ 1232575 w 4339568"/>
                <a:gd name="connsiteY32" fmla="*/ 698090 h 1458282"/>
                <a:gd name="connsiteX33" fmla="*/ 1281631 w 4339568"/>
                <a:gd name="connsiteY33" fmla="*/ 683368 h 1458282"/>
                <a:gd name="connsiteX34" fmla="*/ 1349688 w 4339568"/>
                <a:gd name="connsiteY34" fmla="*/ 658866 h 1458282"/>
                <a:gd name="connsiteX35" fmla="*/ 1448885 w 4339568"/>
                <a:gd name="connsiteY35" fmla="*/ 629264 h 1458282"/>
                <a:gd name="connsiteX36" fmla="*/ 1444152 w 4339568"/>
                <a:gd name="connsiteY36" fmla="*/ 629212 h 1458282"/>
                <a:gd name="connsiteX37" fmla="*/ 1606201 w 4339568"/>
                <a:gd name="connsiteY37" fmla="*/ 609600 h 1458282"/>
                <a:gd name="connsiteX38" fmla="*/ 1940497 w 4339568"/>
                <a:gd name="connsiteY38" fmla="*/ 589935 h 1458282"/>
                <a:gd name="connsiteX39" fmla="*/ 2176472 w 4339568"/>
                <a:gd name="connsiteY39" fmla="*/ 619432 h 1458282"/>
                <a:gd name="connsiteX40" fmla="*/ 2215801 w 4339568"/>
                <a:gd name="connsiteY40" fmla="*/ 707922 h 1458282"/>
                <a:gd name="connsiteX41" fmla="*/ 2225633 w 4339568"/>
                <a:gd name="connsiteY41" fmla="*/ 737419 h 1458282"/>
                <a:gd name="connsiteX42" fmla="*/ 2215801 w 4339568"/>
                <a:gd name="connsiteY42" fmla="*/ 845574 h 1458282"/>
                <a:gd name="connsiteX43" fmla="*/ 2196136 w 4339568"/>
                <a:gd name="connsiteY43" fmla="*/ 904568 h 1458282"/>
                <a:gd name="connsiteX44" fmla="*/ 2137143 w 4339568"/>
                <a:gd name="connsiteY44" fmla="*/ 943897 h 1458282"/>
                <a:gd name="connsiteX45" fmla="*/ 2107646 w 4339568"/>
                <a:gd name="connsiteY45" fmla="*/ 953729 h 1458282"/>
                <a:gd name="connsiteX46" fmla="*/ 1998986 w 4339568"/>
                <a:gd name="connsiteY46" fmla="*/ 989443 h 1458282"/>
                <a:gd name="connsiteX47" fmla="*/ 1871672 w 4339568"/>
                <a:gd name="connsiteY47" fmla="*/ 983226 h 1458282"/>
                <a:gd name="connsiteX48" fmla="*/ 1832343 w 4339568"/>
                <a:gd name="connsiteY48" fmla="*/ 973393 h 1458282"/>
                <a:gd name="connsiteX49" fmla="*/ 1783181 w 4339568"/>
                <a:gd name="connsiteY49" fmla="*/ 924232 h 1458282"/>
                <a:gd name="connsiteX50" fmla="*/ 1763517 w 4339568"/>
                <a:gd name="connsiteY50" fmla="*/ 865239 h 1458282"/>
                <a:gd name="connsiteX51" fmla="*/ 1783181 w 4339568"/>
                <a:gd name="connsiteY51" fmla="*/ 678426 h 1458282"/>
                <a:gd name="connsiteX52" fmla="*/ 1802846 w 4339568"/>
                <a:gd name="connsiteY52" fmla="*/ 619432 h 1458282"/>
                <a:gd name="connsiteX53" fmla="*/ 1901168 w 4339568"/>
                <a:gd name="connsiteY53" fmla="*/ 521110 h 1458282"/>
                <a:gd name="connsiteX54" fmla="*/ 1930665 w 4339568"/>
                <a:gd name="connsiteY54" fmla="*/ 501445 h 1458282"/>
                <a:gd name="connsiteX55" fmla="*/ 1989659 w 4339568"/>
                <a:gd name="connsiteY55" fmla="*/ 481780 h 1458282"/>
                <a:gd name="connsiteX56" fmla="*/ 2019156 w 4339568"/>
                <a:gd name="connsiteY56" fmla="*/ 462116 h 1458282"/>
                <a:gd name="connsiteX57" fmla="*/ 2058485 w 4339568"/>
                <a:gd name="connsiteY57" fmla="*/ 452284 h 1458282"/>
                <a:gd name="connsiteX58" fmla="*/ 2117478 w 4339568"/>
                <a:gd name="connsiteY58" fmla="*/ 432619 h 1458282"/>
                <a:gd name="connsiteX59" fmla="*/ 2146975 w 4339568"/>
                <a:gd name="connsiteY59" fmla="*/ 422787 h 1458282"/>
                <a:gd name="connsiteX60" fmla="*/ 2176472 w 4339568"/>
                <a:gd name="connsiteY60" fmla="*/ 412955 h 1458282"/>
                <a:gd name="connsiteX61" fmla="*/ 2264699 w 4339568"/>
                <a:gd name="connsiteY61" fmla="*/ 403122 h 1458282"/>
                <a:gd name="connsiteX62" fmla="*/ 2343093 w 4339568"/>
                <a:gd name="connsiteY62" fmla="*/ 393290 h 1458282"/>
                <a:gd name="connsiteX63" fmla="*/ 2491104 w 4339568"/>
                <a:gd name="connsiteY63" fmla="*/ 373626 h 1458282"/>
                <a:gd name="connsiteX64" fmla="*/ 2638588 w 4339568"/>
                <a:gd name="connsiteY64" fmla="*/ 363793 h 1458282"/>
                <a:gd name="connsiteX65" fmla="*/ 2757206 w 4339568"/>
                <a:gd name="connsiteY65" fmla="*/ 353909 h 1458282"/>
                <a:gd name="connsiteX66" fmla="*/ 2914259 w 4339568"/>
                <a:gd name="connsiteY66" fmla="*/ 354014 h 1458282"/>
                <a:gd name="connsiteX67" fmla="*/ 3031878 w 4339568"/>
                <a:gd name="connsiteY67" fmla="*/ 373626 h 1458282"/>
                <a:gd name="connsiteX68" fmla="*/ 3090872 w 4339568"/>
                <a:gd name="connsiteY68" fmla="*/ 393290 h 1458282"/>
                <a:gd name="connsiteX69" fmla="*/ 3149865 w 4339568"/>
                <a:gd name="connsiteY69" fmla="*/ 432619 h 1458282"/>
                <a:gd name="connsiteX70" fmla="*/ 3199027 w 4339568"/>
                <a:gd name="connsiteY70" fmla="*/ 491613 h 1458282"/>
                <a:gd name="connsiteX71" fmla="*/ 3228523 w 4339568"/>
                <a:gd name="connsiteY71" fmla="*/ 589935 h 1458282"/>
                <a:gd name="connsiteX72" fmla="*/ 3218691 w 4339568"/>
                <a:gd name="connsiteY72" fmla="*/ 766916 h 1458282"/>
                <a:gd name="connsiteX73" fmla="*/ 3194032 w 4339568"/>
                <a:gd name="connsiteY73" fmla="*/ 840737 h 1458282"/>
                <a:gd name="connsiteX74" fmla="*/ 3154755 w 4339568"/>
                <a:gd name="connsiteY74" fmla="*/ 875019 h 1458282"/>
                <a:gd name="connsiteX75" fmla="*/ 3090767 w 4339568"/>
                <a:gd name="connsiteY75" fmla="*/ 904516 h 1458282"/>
                <a:gd name="connsiteX76" fmla="*/ 3007166 w 4339568"/>
                <a:gd name="connsiteY76" fmla="*/ 894683 h 1458282"/>
                <a:gd name="connsiteX77" fmla="*/ 2953220 w 4339568"/>
                <a:gd name="connsiteY77" fmla="*/ 845680 h 1458282"/>
                <a:gd name="connsiteX78" fmla="*/ 2923723 w 4339568"/>
                <a:gd name="connsiteY78" fmla="*/ 747251 h 1458282"/>
                <a:gd name="connsiteX79" fmla="*/ 2933556 w 4339568"/>
                <a:gd name="connsiteY79" fmla="*/ 648929 h 1458282"/>
                <a:gd name="connsiteX80" fmla="*/ 2953220 w 4339568"/>
                <a:gd name="connsiteY80" fmla="*/ 589935 h 1458282"/>
                <a:gd name="connsiteX81" fmla="*/ 3002381 w 4339568"/>
                <a:gd name="connsiteY81" fmla="*/ 501445 h 1458282"/>
                <a:gd name="connsiteX82" fmla="*/ 3031878 w 4339568"/>
                <a:gd name="connsiteY82" fmla="*/ 471948 h 1458282"/>
                <a:gd name="connsiteX83" fmla="*/ 3051543 w 4339568"/>
                <a:gd name="connsiteY83" fmla="*/ 442451 h 1458282"/>
                <a:gd name="connsiteX84" fmla="*/ 3090872 w 4339568"/>
                <a:gd name="connsiteY84" fmla="*/ 412955 h 1458282"/>
                <a:gd name="connsiteX85" fmla="*/ 3149865 w 4339568"/>
                <a:gd name="connsiteY85" fmla="*/ 373626 h 1458282"/>
                <a:gd name="connsiteX86" fmla="*/ 3223528 w 4339568"/>
                <a:gd name="connsiteY86" fmla="*/ 334297 h 1458282"/>
                <a:gd name="connsiteX87" fmla="*/ 3287517 w 4339568"/>
                <a:gd name="connsiteY87" fmla="*/ 314632 h 1458282"/>
                <a:gd name="connsiteX88" fmla="*/ 3326846 w 4339568"/>
                <a:gd name="connsiteY88" fmla="*/ 304800 h 1458282"/>
                <a:gd name="connsiteX89" fmla="*/ 3376007 w 4339568"/>
                <a:gd name="connsiteY89" fmla="*/ 294968 h 1458282"/>
                <a:gd name="connsiteX90" fmla="*/ 3425168 w 4339568"/>
                <a:gd name="connsiteY90" fmla="*/ 275303 h 1458282"/>
                <a:gd name="connsiteX91" fmla="*/ 3503827 w 4339568"/>
                <a:gd name="connsiteY91" fmla="*/ 255639 h 1458282"/>
                <a:gd name="connsiteX92" fmla="*/ 3582991 w 4339568"/>
                <a:gd name="connsiteY92" fmla="*/ 232865 h 1458282"/>
                <a:gd name="connsiteX93" fmla="*/ 3661143 w 4339568"/>
                <a:gd name="connsiteY93" fmla="*/ 206477 h 1458282"/>
                <a:gd name="connsiteX94" fmla="*/ 3739801 w 4339568"/>
                <a:gd name="connsiteY94" fmla="*/ 186813 h 1458282"/>
                <a:gd name="connsiteX95" fmla="*/ 3798794 w 4339568"/>
                <a:gd name="connsiteY95" fmla="*/ 167148 h 1458282"/>
                <a:gd name="connsiteX96" fmla="*/ 3828291 w 4339568"/>
                <a:gd name="connsiteY96" fmla="*/ 157316 h 1458282"/>
                <a:gd name="connsiteX97" fmla="*/ 3897012 w 4339568"/>
                <a:gd name="connsiteY97" fmla="*/ 137704 h 1458282"/>
                <a:gd name="connsiteX98" fmla="*/ 3946278 w 4339568"/>
                <a:gd name="connsiteY98" fmla="*/ 117987 h 1458282"/>
                <a:gd name="connsiteX99" fmla="*/ 4024936 w 4339568"/>
                <a:gd name="connsiteY99" fmla="*/ 88490 h 1458282"/>
                <a:gd name="connsiteX100" fmla="*/ 4083930 w 4339568"/>
                <a:gd name="connsiteY100" fmla="*/ 68826 h 1458282"/>
                <a:gd name="connsiteX101" fmla="*/ 4142923 w 4339568"/>
                <a:gd name="connsiteY101" fmla="*/ 49161 h 1458282"/>
                <a:gd name="connsiteX102" fmla="*/ 4182252 w 4339568"/>
                <a:gd name="connsiteY102" fmla="*/ 39329 h 1458282"/>
                <a:gd name="connsiteX103" fmla="*/ 4211749 w 4339568"/>
                <a:gd name="connsiteY103" fmla="*/ 29497 h 1458282"/>
                <a:gd name="connsiteX104" fmla="*/ 4260910 w 4339568"/>
                <a:gd name="connsiteY104" fmla="*/ 19664 h 1458282"/>
                <a:gd name="connsiteX105" fmla="*/ 4339568 w 4339568"/>
                <a:gd name="connsiteY105" fmla="*/ 0 h 1458282"/>
                <a:gd name="connsiteX0" fmla="*/ 0 w 4260910"/>
                <a:gd name="connsiteY0" fmla="*/ 1438618 h 1438618"/>
                <a:gd name="connsiteX1" fmla="*/ 71863 w 4260910"/>
                <a:gd name="connsiteY1" fmla="*/ 1193825 h 1438618"/>
                <a:gd name="connsiteX2" fmla="*/ 101865 w 4260910"/>
                <a:gd name="connsiteY2" fmla="*/ 1101213 h 1438618"/>
                <a:gd name="connsiteX3" fmla="*/ 170691 w 4260910"/>
                <a:gd name="connsiteY3" fmla="*/ 1022555 h 1438618"/>
                <a:gd name="connsiteX4" fmla="*/ 219747 w 4260910"/>
                <a:gd name="connsiteY4" fmla="*/ 1002943 h 1438618"/>
                <a:gd name="connsiteX5" fmla="*/ 288678 w 4260910"/>
                <a:gd name="connsiteY5" fmla="*/ 973394 h 1438618"/>
                <a:gd name="connsiteX6" fmla="*/ 347672 w 4260910"/>
                <a:gd name="connsiteY6" fmla="*/ 953729 h 1438618"/>
                <a:gd name="connsiteX7" fmla="*/ 377168 w 4260910"/>
                <a:gd name="connsiteY7" fmla="*/ 943897 h 1438618"/>
                <a:gd name="connsiteX8" fmla="*/ 436162 w 4260910"/>
                <a:gd name="connsiteY8" fmla="*/ 934065 h 1438618"/>
                <a:gd name="connsiteX9" fmla="*/ 839285 w 4260910"/>
                <a:gd name="connsiteY9" fmla="*/ 943897 h 1438618"/>
                <a:gd name="connsiteX10" fmla="*/ 957429 w 4260910"/>
                <a:gd name="connsiteY10" fmla="*/ 963614 h 1438618"/>
                <a:gd name="connsiteX11" fmla="*/ 1040871 w 4260910"/>
                <a:gd name="connsiteY11" fmla="*/ 997947 h 1438618"/>
                <a:gd name="connsiteX12" fmla="*/ 1109698 w 4260910"/>
                <a:gd name="connsiteY12" fmla="*/ 1057046 h 1438618"/>
                <a:gd name="connsiteX13" fmla="*/ 1134252 w 4260910"/>
                <a:gd name="connsiteY13" fmla="*/ 1125662 h 1438618"/>
                <a:gd name="connsiteX14" fmla="*/ 1124420 w 4260910"/>
                <a:gd name="connsiteY14" fmla="*/ 1189704 h 1438618"/>
                <a:gd name="connsiteX15" fmla="*/ 1104756 w 4260910"/>
                <a:gd name="connsiteY15" fmla="*/ 1219200 h 1438618"/>
                <a:gd name="connsiteX16" fmla="*/ 1016265 w 4260910"/>
                <a:gd name="connsiteY16" fmla="*/ 1268362 h 1438618"/>
                <a:gd name="connsiteX17" fmla="*/ 967104 w 4260910"/>
                <a:gd name="connsiteY17" fmla="*/ 1278194 h 1438618"/>
                <a:gd name="connsiteX18" fmla="*/ 888446 w 4260910"/>
                <a:gd name="connsiteY18" fmla="*/ 1258529 h 1438618"/>
                <a:gd name="connsiteX19" fmla="*/ 819620 w 4260910"/>
                <a:gd name="connsiteY19" fmla="*/ 1238865 h 1438618"/>
                <a:gd name="connsiteX20" fmla="*/ 799956 w 4260910"/>
                <a:gd name="connsiteY20" fmla="*/ 1209368 h 1438618"/>
                <a:gd name="connsiteX21" fmla="*/ 780291 w 4260910"/>
                <a:gd name="connsiteY21" fmla="*/ 1150375 h 1438618"/>
                <a:gd name="connsiteX22" fmla="*/ 799956 w 4260910"/>
                <a:gd name="connsiteY22" fmla="*/ 973394 h 1438618"/>
                <a:gd name="connsiteX23" fmla="*/ 819620 w 4260910"/>
                <a:gd name="connsiteY23" fmla="*/ 914400 h 1438618"/>
                <a:gd name="connsiteX24" fmla="*/ 849117 w 4260910"/>
                <a:gd name="connsiteY24" fmla="*/ 884904 h 1438618"/>
                <a:gd name="connsiteX25" fmla="*/ 868781 w 4260910"/>
                <a:gd name="connsiteY25" fmla="*/ 855407 h 1438618"/>
                <a:gd name="connsiteX26" fmla="*/ 927775 w 4260910"/>
                <a:gd name="connsiteY26" fmla="*/ 816078 h 1438618"/>
                <a:gd name="connsiteX27" fmla="*/ 986768 w 4260910"/>
                <a:gd name="connsiteY27" fmla="*/ 776749 h 1438618"/>
                <a:gd name="connsiteX28" fmla="*/ 1016265 w 4260910"/>
                <a:gd name="connsiteY28" fmla="*/ 757084 h 1438618"/>
                <a:gd name="connsiteX29" fmla="*/ 1085091 w 4260910"/>
                <a:gd name="connsiteY29" fmla="*/ 727587 h 1438618"/>
                <a:gd name="connsiteX30" fmla="*/ 1144085 w 4260910"/>
                <a:gd name="connsiteY30" fmla="*/ 707923 h 1438618"/>
                <a:gd name="connsiteX31" fmla="*/ 1173581 w 4260910"/>
                <a:gd name="connsiteY31" fmla="*/ 698091 h 1438618"/>
                <a:gd name="connsiteX32" fmla="*/ 1232575 w 4260910"/>
                <a:gd name="connsiteY32" fmla="*/ 678426 h 1438618"/>
                <a:gd name="connsiteX33" fmla="*/ 1281631 w 4260910"/>
                <a:gd name="connsiteY33" fmla="*/ 663704 h 1438618"/>
                <a:gd name="connsiteX34" fmla="*/ 1349688 w 4260910"/>
                <a:gd name="connsiteY34" fmla="*/ 639202 h 1438618"/>
                <a:gd name="connsiteX35" fmla="*/ 1448885 w 4260910"/>
                <a:gd name="connsiteY35" fmla="*/ 609600 h 1438618"/>
                <a:gd name="connsiteX36" fmla="*/ 1444152 w 4260910"/>
                <a:gd name="connsiteY36" fmla="*/ 609548 h 1438618"/>
                <a:gd name="connsiteX37" fmla="*/ 1606201 w 4260910"/>
                <a:gd name="connsiteY37" fmla="*/ 589936 h 1438618"/>
                <a:gd name="connsiteX38" fmla="*/ 1940497 w 4260910"/>
                <a:gd name="connsiteY38" fmla="*/ 570271 h 1438618"/>
                <a:gd name="connsiteX39" fmla="*/ 2176472 w 4260910"/>
                <a:gd name="connsiteY39" fmla="*/ 599768 h 1438618"/>
                <a:gd name="connsiteX40" fmla="*/ 2215801 w 4260910"/>
                <a:gd name="connsiteY40" fmla="*/ 688258 h 1438618"/>
                <a:gd name="connsiteX41" fmla="*/ 2225633 w 4260910"/>
                <a:gd name="connsiteY41" fmla="*/ 717755 h 1438618"/>
                <a:gd name="connsiteX42" fmla="*/ 2215801 w 4260910"/>
                <a:gd name="connsiteY42" fmla="*/ 825910 h 1438618"/>
                <a:gd name="connsiteX43" fmla="*/ 2196136 w 4260910"/>
                <a:gd name="connsiteY43" fmla="*/ 884904 h 1438618"/>
                <a:gd name="connsiteX44" fmla="*/ 2137143 w 4260910"/>
                <a:gd name="connsiteY44" fmla="*/ 924233 h 1438618"/>
                <a:gd name="connsiteX45" fmla="*/ 2107646 w 4260910"/>
                <a:gd name="connsiteY45" fmla="*/ 934065 h 1438618"/>
                <a:gd name="connsiteX46" fmla="*/ 1998986 w 4260910"/>
                <a:gd name="connsiteY46" fmla="*/ 969779 h 1438618"/>
                <a:gd name="connsiteX47" fmla="*/ 1871672 w 4260910"/>
                <a:gd name="connsiteY47" fmla="*/ 963562 h 1438618"/>
                <a:gd name="connsiteX48" fmla="*/ 1832343 w 4260910"/>
                <a:gd name="connsiteY48" fmla="*/ 953729 h 1438618"/>
                <a:gd name="connsiteX49" fmla="*/ 1783181 w 4260910"/>
                <a:gd name="connsiteY49" fmla="*/ 904568 h 1438618"/>
                <a:gd name="connsiteX50" fmla="*/ 1763517 w 4260910"/>
                <a:gd name="connsiteY50" fmla="*/ 845575 h 1438618"/>
                <a:gd name="connsiteX51" fmla="*/ 1783181 w 4260910"/>
                <a:gd name="connsiteY51" fmla="*/ 658762 h 1438618"/>
                <a:gd name="connsiteX52" fmla="*/ 1802846 w 4260910"/>
                <a:gd name="connsiteY52" fmla="*/ 599768 h 1438618"/>
                <a:gd name="connsiteX53" fmla="*/ 1901168 w 4260910"/>
                <a:gd name="connsiteY53" fmla="*/ 501446 h 1438618"/>
                <a:gd name="connsiteX54" fmla="*/ 1930665 w 4260910"/>
                <a:gd name="connsiteY54" fmla="*/ 481781 h 1438618"/>
                <a:gd name="connsiteX55" fmla="*/ 1989659 w 4260910"/>
                <a:gd name="connsiteY55" fmla="*/ 462116 h 1438618"/>
                <a:gd name="connsiteX56" fmla="*/ 2019156 w 4260910"/>
                <a:gd name="connsiteY56" fmla="*/ 442452 h 1438618"/>
                <a:gd name="connsiteX57" fmla="*/ 2058485 w 4260910"/>
                <a:gd name="connsiteY57" fmla="*/ 432620 h 1438618"/>
                <a:gd name="connsiteX58" fmla="*/ 2117478 w 4260910"/>
                <a:gd name="connsiteY58" fmla="*/ 412955 h 1438618"/>
                <a:gd name="connsiteX59" fmla="*/ 2146975 w 4260910"/>
                <a:gd name="connsiteY59" fmla="*/ 403123 h 1438618"/>
                <a:gd name="connsiteX60" fmla="*/ 2176472 w 4260910"/>
                <a:gd name="connsiteY60" fmla="*/ 393291 h 1438618"/>
                <a:gd name="connsiteX61" fmla="*/ 2264699 w 4260910"/>
                <a:gd name="connsiteY61" fmla="*/ 383458 h 1438618"/>
                <a:gd name="connsiteX62" fmla="*/ 2343093 w 4260910"/>
                <a:gd name="connsiteY62" fmla="*/ 373626 h 1438618"/>
                <a:gd name="connsiteX63" fmla="*/ 2491104 w 4260910"/>
                <a:gd name="connsiteY63" fmla="*/ 353962 h 1438618"/>
                <a:gd name="connsiteX64" fmla="*/ 2638588 w 4260910"/>
                <a:gd name="connsiteY64" fmla="*/ 344129 h 1438618"/>
                <a:gd name="connsiteX65" fmla="*/ 2757206 w 4260910"/>
                <a:gd name="connsiteY65" fmla="*/ 334245 h 1438618"/>
                <a:gd name="connsiteX66" fmla="*/ 2914259 w 4260910"/>
                <a:gd name="connsiteY66" fmla="*/ 334350 h 1438618"/>
                <a:gd name="connsiteX67" fmla="*/ 3031878 w 4260910"/>
                <a:gd name="connsiteY67" fmla="*/ 353962 h 1438618"/>
                <a:gd name="connsiteX68" fmla="*/ 3090872 w 4260910"/>
                <a:gd name="connsiteY68" fmla="*/ 373626 h 1438618"/>
                <a:gd name="connsiteX69" fmla="*/ 3149865 w 4260910"/>
                <a:gd name="connsiteY69" fmla="*/ 412955 h 1438618"/>
                <a:gd name="connsiteX70" fmla="*/ 3199027 w 4260910"/>
                <a:gd name="connsiteY70" fmla="*/ 471949 h 1438618"/>
                <a:gd name="connsiteX71" fmla="*/ 3228523 w 4260910"/>
                <a:gd name="connsiteY71" fmla="*/ 570271 h 1438618"/>
                <a:gd name="connsiteX72" fmla="*/ 3218691 w 4260910"/>
                <a:gd name="connsiteY72" fmla="*/ 747252 h 1438618"/>
                <a:gd name="connsiteX73" fmla="*/ 3194032 w 4260910"/>
                <a:gd name="connsiteY73" fmla="*/ 821073 h 1438618"/>
                <a:gd name="connsiteX74" fmla="*/ 3154755 w 4260910"/>
                <a:gd name="connsiteY74" fmla="*/ 855355 h 1438618"/>
                <a:gd name="connsiteX75" fmla="*/ 3090767 w 4260910"/>
                <a:gd name="connsiteY75" fmla="*/ 884852 h 1438618"/>
                <a:gd name="connsiteX76" fmla="*/ 3007166 w 4260910"/>
                <a:gd name="connsiteY76" fmla="*/ 875019 h 1438618"/>
                <a:gd name="connsiteX77" fmla="*/ 2953220 w 4260910"/>
                <a:gd name="connsiteY77" fmla="*/ 826016 h 1438618"/>
                <a:gd name="connsiteX78" fmla="*/ 2923723 w 4260910"/>
                <a:gd name="connsiteY78" fmla="*/ 727587 h 1438618"/>
                <a:gd name="connsiteX79" fmla="*/ 2933556 w 4260910"/>
                <a:gd name="connsiteY79" fmla="*/ 629265 h 1438618"/>
                <a:gd name="connsiteX80" fmla="*/ 2953220 w 4260910"/>
                <a:gd name="connsiteY80" fmla="*/ 570271 h 1438618"/>
                <a:gd name="connsiteX81" fmla="*/ 3002381 w 4260910"/>
                <a:gd name="connsiteY81" fmla="*/ 481781 h 1438618"/>
                <a:gd name="connsiteX82" fmla="*/ 3031878 w 4260910"/>
                <a:gd name="connsiteY82" fmla="*/ 452284 h 1438618"/>
                <a:gd name="connsiteX83" fmla="*/ 3051543 w 4260910"/>
                <a:gd name="connsiteY83" fmla="*/ 422787 h 1438618"/>
                <a:gd name="connsiteX84" fmla="*/ 3090872 w 4260910"/>
                <a:gd name="connsiteY84" fmla="*/ 393291 h 1438618"/>
                <a:gd name="connsiteX85" fmla="*/ 3149865 w 4260910"/>
                <a:gd name="connsiteY85" fmla="*/ 353962 h 1438618"/>
                <a:gd name="connsiteX86" fmla="*/ 3223528 w 4260910"/>
                <a:gd name="connsiteY86" fmla="*/ 314633 h 1438618"/>
                <a:gd name="connsiteX87" fmla="*/ 3287517 w 4260910"/>
                <a:gd name="connsiteY87" fmla="*/ 294968 h 1438618"/>
                <a:gd name="connsiteX88" fmla="*/ 3326846 w 4260910"/>
                <a:gd name="connsiteY88" fmla="*/ 285136 h 1438618"/>
                <a:gd name="connsiteX89" fmla="*/ 3376007 w 4260910"/>
                <a:gd name="connsiteY89" fmla="*/ 275304 h 1438618"/>
                <a:gd name="connsiteX90" fmla="*/ 3425168 w 4260910"/>
                <a:gd name="connsiteY90" fmla="*/ 255639 h 1438618"/>
                <a:gd name="connsiteX91" fmla="*/ 3503827 w 4260910"/>
                <a:gd name="connsiteY91" fmla="*/ 235975 h 1438618"/>
                <a:gd name="connsiteX92" fmla="*/ 3582991 w 4260910"/>
                <a:gd name="connsiteY92" fmla="*/ 213201 h 1438618"/>
                <a:gd name="connsiteX93" fmla="*/ 3661143 w 4260910"/>
                <a:gd name="connsiteY93" fmla="*/ 186813 h 1438618"/>
                <a:gd name="connsiteX94" fmla="*/ 3739801 w 4260910"/>
                <a:gd name="connsiteY94" fmla="*/ 167149 h 1438618"/>
                <a:gd name="connsiteX95" fmla="*/ 3798794 w 4260910"/>
                <a:gd name="connsiteY95" fmla="*/ 147484 h 1438618"/>
                <a:gd name="connsiteX96" fmla="*/ 3828291 w 4260910"/>
                <a:gd name="connsiteY96" fmla="*/ 137652 h 1438618"/>
                <a:gd name="connsiteX97" fmla="*/ 3897012 w 4260910"/>
                <a:gd name="connsiteY97" fmla="*/ 118040 h 1438618"/>
                <a:gd name="connsiteX98" fmla="*/ 3946278 w 4260910"/>
                <a:gd name="connsiteY98" fmla="*/ 98323 h 1438618"/>
                <a:gd name="connsiteX99" fmla="*/ 4024936 w 4260910"/>
                <a:gd name="connsiteY99" fmla="*/ 68826 h 1438618"/>
                <a:gd name="connsiteX100" fmla="*/ 4083930 w 4260910"/>
                <a:gd name="connsiteY100" fmla="*/ 49162 h 1438618"/>
                <a:gd name="connsiteX101" fmla="*/ 4142923 w 4260910"/>
                <a:gd name="connsiteY101" fmla="*/ 29497 h 1438618"/>
                <a:gd name="connsiteX102" fmla="*/ 4182252 w 4260910"/>
                <a:gd name="connsiteY102" fmla="*/ 19665 h 1438618"/>
                <a:gd name="connsiteX103" fmla="*/ 4211749 w 4260910"/>
                <a:gd name="connsiteY103" fmla="*/ 9833 h 1438618"/>
                <a:gd name="connsiteX104" fmla="*/ 4260910 w 4260910"/>
                <a:gd name="connsiteY104" fmla="*/ 0 h 1438618"/>
                <a:gd name="connsiteX0" fmla="*/ 0 w 4211749"/>
                <a:gd name="connsiteY0" fmla="*/ 1428785 h 1428785"/>
                <a:gd name="connsiteX1" fmla="*/ 71863 w 4211749"/>
                <a:gd name="connsiteY1" fmla="*/ 1183992 h 1428785"/>
                <a:gd name="connsiteX2" fmla="*/ 101865 w 4211749"/>
                <a:gd name="connsiteY2" fmla="*/ 1091380 h 1428785"/>
                <a:gd name="connsiteX3" fmla="*/ 170691 w 4211749"/>
                <a:gd name="connsiteY3" fmla="*/ 1012722 h 1428785"/>
                <a:gd name="connsiteX4" fmla="*/ 219747 w 4211749"/>
                <a:gd name="connsiteY4" fmla="*/ 993110 h 1428785"/>
                <a:gd name="connsiteX5" fmla="*/ 288678 w 4211749"/>
                <a:gd name="connsiteY5" fmla="*/ 963561 h 1428785"/>
                <a:gd name="connsiteX6" fmla="*/ 347672 w 4211749"/>
                <a:gd name="connsiteY6" fmla="*/ 943896 h 1428785"/>
                <a:gd name="connsiteX7" fmla="*/ 377168 w 4211749"/>
                <a:gd name="connsiteY7" fmla="*/ 934064 h 1428785"/>
                <a:gd name="connsiteX8" fmla="*/ 436162 w 4211749"/>
                <a:gd name="connsiteY8" fmla="*/ 924232 h 1428785"/>
                <a:gd name="connsiteX9" fmla="*/ 839285 w 4211749"/>
                <a:gd name="connsiteY9" fmla="*/ 934064 h 1428785"/>
                <a:gd name="connsiteX10" fmla="*/ 957429 w 4211749"/>
                <a:gd name="connsiteY10" fmla="*/ 953781 h 1428785"/>
                <a:gd name="connsiteX11" fmla="*/ 1040871 w 4211749"/>
                <a:gd name="connsiteY11" fmla="*/ 988114 h 1428785"/>
                <a:gd name="connsiteX12" fmla="*/ 1109698 w 4211749"/>
                <a:gd name="connsiteY12" fmla="*/ 1047213 h 1428785"/>
                <a:gd name="connsiteX13" fmla="*/ 1134252 w 4211749"/>
                <a:gd name="connsiteY13" fmla="*/ 1115829 h 1428785"/>
                <a:gd name="connsiteX14" fmla="*/ 1124420 w 4211749"/>
                <a:gd name="connsiteY14" fmla="*/ 1179871 h 1428785"/>
                <a:gd name="connsiteX15" fmla="*/ 1104756 w 4211749"/>
                <a:gd name="connsiteY15" fmla="*/ 1209367 h 1428785"/>
                <a:gd name="connsiteX16" fmla="*/ 1016265 w 4211749"/>
                <a:gd name="connsiteY16" fmla="*/ 1258529 h 1428785"/>
                <a:gd name="connsiteX17" fmla="*/ 967104 w 4211749"/>
                <a:gd name="connsiteY17" fmla="*/ 1268361 h 1428785"/>
                <a:gd name="connsiteX18" fmla="*/ 888446 w 4211749"/>
                <a:gd name="connsiteY18" fmla="*/ 1248696 h 1428785"/>
                <a:gd name="connsiteX19" fmla="*/ 819620 w 4211749"/>
                <a:gd name="connsiteY19" fmla="*/ 1229032 h 1428785"/>
                <a:gd name="connsiteX20" fmla="*/ 799956 w 4211749"/>
                <a:gd name="connsiteY20" fmla="*/ 1199535 h 1428785"/>
                <a:gd name="connsiteX21" fmla="*/ 780291 w 4211749"/>
                <a:gd name="connsiteY21" fmla="*/ 1140542 h 1428785"/>
                <a:gd name="connsiteX22" fmla="*/ 799956 w 4211749"/>
                <a:gd name="connsiteY22" fmla="*/ 963561 h 1428785"/>
                <a:gd name="connsiteX23" fmla="*/ 819620 w 4211749"/>
                <a:gd name="connsiteY23" fmla="*/ 904567 h 1428785"/>
                <a:gd name="connsiteX24" fmla="*/ 849117 w 4211749"/>
                <a:gd name="connsiteY24" fmla="*/ 875071 h 1428785"/>
                <a:gd name="connsiteX25" fmla="*/ 868781 w 4211749"/>
                <a:gd name="connsiteY25" fmla="*/ 845574 h 1428785"/>
                <a:gd name="connsiteX26" fmla="*/ 927775 w 4211749"/>
                <a:gd name="connsiteY26" fmla="*/ 806245 h 1428785"/>
                <a:gd name="connsiteX27" fmla="*/ 986768 w 4211749"/>
                <a:gd name="connsiteY27" fmla="*/ 766916 h 1428785"/>
                <a:gd name="connsiteX28" fmla="*/ 1016265 w 4211749"/>
                <a:gd name="connsiteY28" fmla="*/ 747251 h 1428785"/>
                <a:gd name="connsiteX29" fmla="*/ 1085091 w 4211749"/>
                <a:gd name="connsiteY29" fmla="*/ 717754 h 1428785"/>
                <a:gd name="connsiteX30" fmla="*/ 1144085 w 4211749"/>
                <a:gd name="connsiteY30" fmla="*/ 698090 h 1428785"/>
                <a:gd name="connsiteX31" fmla="*/ 1173581 w 4211749"/>
                <a:gd name="connsiteY31" fmla="*/ 688258 h 1428785"/>
                <a:gd name="connsiteX32" fmla="*/ 1232575 w 4211749"/>
                <a:gd name="connsiteY32" fmla="*/ 668593 h 1428785"/>
                <a:gd name="connsiteX33" fmla="*/ 1281631 w 4211749"/>
                <a:gd name="connsiteY33" fmla="*/ 653871 h 1428785"/>
                <a:gd name="connsiteX34" fmla="*/ 1349688 w 4211749"/>
                <a:gd name="connsiteY34" fmla="*/ 629369 h 1428785"/>
                <a:gd name="connsiteX35" fmla="*/ 1448885 w 4211749"/>
                <a:gd name="connsiteY35" fmla="*/ 599767 h 1428785"/>
                <a:gd name="connsiteX36" fmla="*/ 1444152 w 4211749"/>
                <a:gd name="connsiteY36" fmla="*/ 599715 h 1428785"/>
                <a:gd name="connsiteX37" fmla="*/ 1606201 w 4211749"/>
                <a:gd name="connsiteY37" fmla="*/ 580103 h 1428785"/>
                <a:gd name="connsiteX38" fmla="*/ 1940497 w 4211749"/>
                <a:gd name="connsiteY38" fmla="*/ 560438 h 1428785"/>
                <a:gd name="connsiteX39" fmla="*/ 2176472 w 4211749"/>
                <a:gd name="connsiteY39" fmla="*/ 589935 h 1428785"/>
                <a:gd name="connsiteX40" fmla="*/ 2215801 w 4211749"/>
                <a:gd name="connsiteY40" fmla="*/ 678425 h 1428785"/>
                <a:gd name="connsiteX41" fmla="*/ 2225633 w 4211749"/>
                <a:gd name="connsiteY41" fmla="*/ 707922 h 1428785"/>
                <a:gd name="connsiteX42" fmla="*/ 2215801 w 4211749"/>
                <a:gd name="connsiteY42" fmla="*/ 816077 h 1428785"/>
                <a:gd name="connsiteX43" fmla="*/ 2196136 w 4211749"/>
                <a:gd name="connsiteY43" fmla="*/ 875071 h 1428785"/>
                <a:gd name="connsiteX44" fmla="*/ 2137143 w 4211749"/>
                <a:gd name="connsiteY44" fmla="*/ 914400 h 1428785"/>
                <a:gd name="connsiteX45" fmla="*/ 2107646 w 4211749"/>
                <a:gd name="connsiteY45" fmla="*/ 924232 h 1428785"/>
                <a:gd name="connsiteX46" fmla="*/ 1998986 w 4211749"/>
                <a:gd name="connsiteY46" fmla="*/ 959946 h 1428785"/>
                <a:gd name="connsiteX47" fmla="*/ 1871672 w 4211749"/>
                <a:gd name="connsiteY47" fmla="*/ 953729 h 1428785"/>
                <a:gd name="connsiteX48" fmla="*/ 1832343 w 4211749"/>
                <a:gd name="connsiteY48" fmla="*/ 943896 h 1428785"/>
                <a:gd name="connsiteX49" fmla="*/ 1783181 w 4211749"/>
                <a:gd name="connsiteY49" fmla="*/ 894735 h 1428785"/>
                <a:gd name="connsiteX50" fmla="*/ 1763517 w 4211749"/>
                <a:gd name="connsiteY50" fmla="*/ 835742 h 1428785"/>
                <a:gd name="connsiteX51" fmla="*/ 1783181 w 4211749"/>
                <a:gd name="connsiteY51" fmla="*/ 648929 h 1428785"/>
                <a:gd name="connsiteX52" fmla="*/ 1802846 w 4211749"/>
                <a:gd name="connsiteY52" fmla="*/ 589935 h 1428785"/>
                <a:gd name="connsiteX53" fmla="*/ 1901168 w 4211749"/>
                <a:gd name="connsiteY53" fmla="*/ 491613 h 1428785"/>
                <a:gd name="connsiteX54" fmla="*/ 1930665 w 4211749"/>
                <a:gd name="connsiteY54" fmla="*/ 471948 h 1428785"/>
                <a:gd name="connsiteX55" fmla="*/ 1989659 w 4211749"/>
                <a:gd name="connsiteY55" fmla="*/ 452283 h 1428785"/>
                <a:gd name="connsiteX56" fmla="*/ 2019156 w 4211749"/>
                <a:gd name="connsiteY56" fmla="*/ 432619 h 1428785"/>
                <a:gd name="connsiteX57" fmla="*/ 2058485 w 4211749"/>
                <a:gd name="connsiteY57" fmla="*/ 422787 h 1428785"/>
                <a:gd name="connsiteX58" fmla="*/ 2117478 w 4211749"/>
                <a:gd name="connsiteY58" fmla="*/ 403122 h 1428785"/>
                <a:gd name="connsiteX59" fmla="*/ 2146975 w 4211749"/>
                <a:gd name="connsiteY59" fmla="*/ 393290 h 1428785"/>
                <a:gd name="connsiteX60" fmla="*/ 2176472 w 4211749"/>
                <a:gd name="connsiteY60" fmla="*/ 383458 h 1428785"/>
                <a:gd name="connsiteX61" fmla="*/ 2264699 w 4211749"/>
                <a:gd name="connsiteY61" fmla="*/ 373625 h 1428785"/>
                <a:gd name="connsiteX62" fmla="*/ 2343093 w 4211749"/>
                <a:gd name="connsiteY62" fmla="*/ 363793 h 1428785"/>
                <a:gd name="connsiteX63" fmla="*/ 2491104 w 4211749"/>
                <a:gd name="connsiteY63" fmla="*/ 344129 h 1428785"/>
                <a:gd name="connsiteX64" fmla="*/ 2638588 w 4211749"/>
                <a:gd name="connsiteY64" fmla="*/ 334296 h 1428785"/>
                <a:gd name="connsiteX65" fmla="*/ 2757206 w 4211749"/>
                <a:gd name="connsiteY65" fmla="*/ 324412 h 1428785"/>
                <a:gd name="connsiteX66" fmla="*/ 2914259 w 4211749"/>
                <a:gd name="connsiteY66" fmla="*/ 324517 h 1428785"/>
                <a:gd name="connsiteX67" fmla="*/ 3031878 w 4211749"/>
                <a:gd name="connsiteY67" fmla="*/ 344129 h 1428785"/>
                <a:gd name="connsiteX68" fmla="*/ 3090872 w 4211749"/>
                <a:gd name="connsiteY68" fmla="*/ 363793 h 1428785"/>
                <a:gd name="connsiteX69" fmla="*/ 3149865 w 4211749"/>
                <a:gd name="connsiteY69" fmla="*/ 403122 h 1428785"/>
                <a:gd name="connsiteX70" fmla="*/ 3199027 w 4211749"/>
                <a:gd name="connsiteY70" fmla="*/ 462116 h 1428785"/>
                <a:gd name="connsiteX71" fmla="*/ 3228523 w 4211749"/>
                <a:gd name="connsiteY71" fmla="*/ 560438 h 1428785"/>
                <a:gd name="connsiteX72" fmla="*/ 3218691 w 4211749"/>
                <a:gd name="connsiteY72" fmla="*/ 737419 h 1428785"/>
                <a:gd name="connsiteX73" fmla="*/ 3194032 w 4211749"/>
                <a:gd name="connsiteY73" fmla="*/ 811240 h 1428785"/>
                <a:gd name="connsiteX74" fmla="*/ 3154755 w 4211749"/>
                <a:gd name="connsiteY74" fmla="*/ 845522 h 1428785"/>
                <a:gd name="connsiteX75" fmla="*/ 3090767 w 4211749"/>
                <a:gd name="connsiteY75" fmla="*/ 875019 h 1428785"/>
                <a:gd name="connsiteX76" fmla="*/ 3007166 w 4211749"/>
                <a:gd name="connsiteY76" fmla="*/ 865186 h 1428785"/>
                <a:gd name="connsiteX77" fmla="*/ 2953220 w 4211749"/>
                <a:gd name="connsiteY77" fmla="*/ 816183 h 1428785"/>
                <a:gd name="connsiteX78" fmla="*/ 2923723 w 4211749"/>
                <a:gd name="connsiteY78" fmla="*/ 717754 h 1428785"/>
                <a:gd name="connsiteX79" fmla="*/ 2933556 w 4211749"/>
                <a:gd name="connsiteY79" fmla="*/ 619432 h 1428785"/>
                <a:gd name="connsiteX80" fmla="*/ 2953220 w 4211749"/>
                <a:gd name="connsiteY80" fmla="*/ 560438 h 1428785"/>
                <a:gd name="connsiteX81" fmla="*/ 3002381 w 4211749"/>
                <a:gd name="connsiteY81" fmla="*/ 471948 h 1428785"/>
                <a:gd name="connsiteX82" fmla="*/ 3031878 w 4211749"/>
                <a:gd name="connsiteY82" fmla="*/ 442451 h 1428785"/>
                <a:gd name="connsiteX83" fmla="*/ 3051543 w 4211749"/>
                <a:gd name="connsiteY83" fmla="*/ 412954 h 1428785"/>
                <a:gd name="connsiteX84" fmla="*/ 3090872 w 4211749"/>
                <a:gd name="connsiteY84" fmla="*/ 383458 h 1428785"/>
                <a:gd name="connsiteX85" fmla="*/ 3149865 w 4211749"/>
                <a:gd name="connsiteY85" fmla="*/ 344129 h 1428785"/>
                <a:gd name="connsiteX86" fmla="*/ 3223528 w 4211749"/>
                <a:gd name="connsiteY86" fmla="*/ 304800 h 1428785"/>
                <a:gd name="connsiteX87" fmla="*/ 3287517 w 4211749"/>
                <a:gd name="connsiteY87" fmla="*/ 285135 h 1428785"/>
                <a:gd name="connsiteX88" fmla="*/ 3326846 w 4211749"/>
                <a:gd name="connsiteY88" fmla="*/ 275303 h 1428785"/>
                <a:gd name="connsiteX89" fmla="*/ 3376007 w 4211749"/>
                <a:gd name="connsiteY89" fmla="*/ 265471 h 1428785"/>
                <a:gd name="connsiteX90" fmla="*/ 3425168 w 4211749"/>
                <a:gd name="connsiteY90" fmla="*/ 245806 h 1428785"/>
                <a:gd name="connsiteX91" fmla="*/ 3503827 w 4211749"/>
                <a:gd name="connsiteY91" fmla="*/ 226142 h 1428785"/>
                <a:gd name="connsiteX92" fmla="*/ 3582991 w 4211749"/>
                <a:gd name="connsiteY92" fmla="*/ 203368 h 1428785"/>
                <a:gd name="connsiteX93" fmla="*/ 3661143 w 4211749"/>
                <a:gd name="connsiteY93" fmla="*/ 176980 h 1428785"/>
                <a:gd name="connsiteX94" fmla="*/ 3739801 w 4211749"/>
                <a:gd name="connsiteY94" fmla="*/ 157316 h 1428785"/>
                <a:gd name="connsiteX95" fmla="*/ 3798794 w 4211749"/>
                <a:gd name="connsiteY95" fmla="*/ 137651 h 1428785"/>
                <a:gd name="connsiteX96" fmla="*/ 3828291 w 4211749"/>
                <a:gd name="connsiteY96" fmla="*/ 127819 h 1428785"/>
                <a:gd name="connsiteX97" fmla="*/ 3897012 w 4211749"/>
                <a:gd name="connsiteY97" fmla="*/ 108207 h 1428785"/>
                <a:gd name="connsiteX98" fmla="*/ 3946278 w 4211749"/>
                <a:gd name="connsiteY98" fmla="*/ 88490 h 1428785"/>
                <a:gd name="connsiteX99" fmla="*/ 4024936 w 4211749"/>
                <a:gd name="connsiteY99" fmla="*/ 58993 h 1428785"/>
                <a:gd name="connsiteX100" fmla="*/ 4083930 w 4211749"/>
                <a:gd name="connsiteY100" fmla="*/ 39329 h 1428785"/>
                <a:gd name="connsiteX101" fmla="*/ 4142923 w 4211749"/>
                <a:gd name="connsiteY101" fmla="*/ 19664 h 1428785"/>
                <a:gd name="connsiteX102" fmla="*/ 4182252 w 4211749"/>
                <a:gd name="connsiteY102" fmla="*/ 9832 h 1428785"/>
                <a:gd name="connsiteX103" fmla="*/ 4211749 w 4211749"/>
                <a:gd name="connsiteY103" fmla="*/ 0 h 1428785"/>
                <a:gd name="connsiteX0" fmla="*/ 0 w 4182252"/>
                <a:gd name="connsiteY0" fmla="*/ 1418953 h 1418953"/>
                <a:gd name="connsiteX1" fmla="*/ 71863 w 4182252"/>
                <a:gd name="connsiteY1" fmla="*/ 1174160 h 1418953"/>
                <a:gd name="connsiteX2" fmla="*/ 101865 w 4182252"/>
                <a:gd name="connsiteY2" fmla="*/ 1081548 h 1418953"/>
                <a:gd name="connsiteX3" fmla="*/ 170691 w 4182252"/>
                <a:gd name="connsiteY3" fmla="*/ 1002890 h 1418953"/>
                <a:gd name="connsiteX4" fmla="*/ 219747 w 4182252"/>
                <a:gd name="connsiteY4" fmla="*/ 983278 h 1418953"/>
                <a:gd name="connsiteX5" fmla="*/ 288678 w 4182252"/>
                <a:gd name="connsiteY5" fmla="*/ 953729 h 1418953"/>
                <a:gd name="connsiteX6" fmla="*/ 347672 w 4182252"/>
                <a:gd name="connsiteY6" fmla="*/ 934064 h 1418953"/>
                <a:gd name="connsiteX7" fmla="*/ 377168 w 4182252"/>
                <a:gd name="connsiteY7" fmla="*/ 924232 h 1418953"/>
                <a:gd name="connsiteX8" fmla="*/ 436162 w 4182252"/>
                <a:gd name="connsiteY8" fmla="*/ 914400 h 1418953"/>
                <a:gd name="connsiteX9" fmla="*/ 839285 w 4182252"/>
                <a:gd name="connsiteY9" fmla="*/ 924232 h 1418953"/>
                <a:gd name="connsiteX10" fmla="*/ 957429 w 4182252"/>
                <a:gd name="connsiteY10" fmla="*/ 943949 h 1418953"/>
                <a:gd name="connsiteX11" fmla="*/ 1040871 w 4182252"/>
                <a:gd name="connsiteY11" fmla="*/ 978282 h 1418953"/>
                <a:gd name="connsiteX12" fmla="*/ 1109698 w 4182252"/>
                <a:gd name="connsiteY12" fmla="*/ 1037381 h 1418953"/>
                <a:gd name="connsiteX13" fmla="*/ 1134252 w 4182252"/>
                <a:gd name="connsiteY13" fmla="*/ 1105997 h 1418953"/>
                <a:gd name="connsiteX14" fmla="*/ 1124420 w 4182252"/>
                <a:gd name="connsiteY14" fmla="*/ 1170039 h 1418953"/>
                <a:gd name="connsiteX15" fmla="*/ 1104756 w 4182252"/>
                <a:gd name="connsiteY15" fmla="*/ 1199535 h 1418953"/>
                <a:gd name="connsiteX16" fmla="*/ 1016265 w 4182252"/>
                <a:gd name="connsiteY16" fmla="*/ 1248697 h 1418953"/>
                <a:gd name="connsiteX17" fmla="*/ 967104 w 4182252"/>
                <a:gd name="connsiteY17" fmla="*/ 1258529 h 1418953"/>
                <a:gd name="connsiteX18" fmla="*/ 888446 w 4182252"/>
                <a:gd name="connsiteY18" fmla="*/ 1238864 h 1418953"/>
                <a:gd name="connsiteX19" fmla="*/ 819620 w 4182252"/>
                <a:gd name="connsiteY19" fmla="*/ 1219200 h 1418953"/>
                <a:gd name="connsiteX20" fmla="*/ 799956 w 4182252"/>
                <a:gd name="connsiteY20" fmla="*/ 1189703 h 1418953"/>
                <a:gd name="connsiteX21" fmla="*/ 780291 w 4182252"/>
                <a:gd name="connsiteY21" fmla="*/ 1130710 h 1418953"/>
                <a:gd name="connsiteX22" fmla="*/ 799956 w 4182252"/>
                <a:gd name="connsiteY22" fmla="*/ 953729 h 1418953"/>
                <a:gd name="connsiteX23" fmla="*/ 819620 w 4182252"/>
                <a:gd name="connsiteY23" fmla="*/ 894735 h 1418953"/>
                <a:gd name="connsiteX24" fmla="*/ 849117 w 4182252"/>
                <a:gd name="connsiteY24" fmla="*/ 865239 h 1418953"/>
                <a:gd name="connsiteX25" fmla="*/ 868781 w 4182252"/>
                <a:gd name="connsiteY25" fmla="*/ 835742 h 1418953"/>
                <a:gd name="connsiteX26" fmla="*/ 927775 w 4182252"/>
                <a:gd name="connsiteY26" fmla="*/ 796413 h 1418953"/>
                <a:gd name="connsiteX27" fmla="*/ 986768 w 4182252"/>
                <a:gd name="connsiteY27" fmla="*/ 757084 h 1418953"/>
                <a:gd name="connsiteX28" fmla="*/ 1016265 w 4182252"/>
                <a:gd name="connsiteY28" fmla="*/ 737419 h 1418953"/>
                <a:gd name="connsiteX29" fmla="*/ 1085091 w 4182252"/>
                <a:gd name="connsiteY29" fmla="*/ 707922 h 1418953"/>
                <a:gd name="connsiteX30" fmla="*/ 1144085 w 4182252"/>
                <a:gd name="connsiteY30" fmla="*/ 688258 h 1418953"/>
                <a:gd name="connsiteX31" fmla="*/ 1173581 w 4182252"/>
                <a:gd name="connsiteY31" fmla="*/ 678426 h 1418953"/>
                <a:gd name="connsiteX32" fmla="*/ 1232575 w 4182252"/>
                <a:gd name="connsiteY32" fmla="*/ 658761 h 1418953"/>
                <a:gd name="connsiteX33" fmla="*/ 1281631 w 4182252"/>
                <a:gd name="connsiteY33" fmla="*/ 644039 h 1418953"/>
                <a:gd name="connsiteX34" fmla="*/ 1349688 w 4182252"/>
                <a:gd name="connsiteY34" fmla="*/ 619537 h 1418953"/>
                <a:gd name="connsiteX35" fmla="*/ 1448885 w 4182252"/>
                <a:gd name="connsiteY35" fmla="*/ 589935 h 1418953"/>
                <a:gd name="connsiteX36" fmla="*/ 1444152 w 4182252"/>
                <a:gd name="connsiteY36" fmla="*/ 589883 h 1418953"/>
                <a:gd name="connsiteX37" fmla="*/ 1606201 w 4182252"/>
                <a:gd name="connsiteY37" fmla="*/ 570271 h 1418953"/>
                <a:gd name="connsiteX38" fmla="*/ 1940497 w 4182252"/>
                <a:gd name="connsiteY38" fmla="*/ 550606 h 1418953"/>
                <a:gd name="connsiteX39" fmla="*/ 2176472 w 4182252"/>
                <a:gd name="connsiteY39" fmla="*/ 580103 h 1418953"/>
                <a:gd name="connsiteX40" fmla="*/ 2215801 w 4182252"/>
                <a:gd name="connsiteY40" fmla="*/ 668593 h 1418953"/>
                <a:gd name="connsiteX41" fmla="*/ 2225633 w 4182252"/>
                <a:gd name="connsiteY41" fmla="*/ 698090 h 1418953"/>
                <a:gd name="connsiteX42" fmla="*/ 2215801 w 4182252"/>
                <a:gd name="connsiteY42" fmla="*/ 806245 h 1418953"/>
                <a:gd name="connsiteX43" fmla="*/ 2196136 w 4182252"/>
                <a:gd name="connsiteY43" fmla="*/ 865239 h 1418953"/>
                <a:gd name="connsiteX44" fmla="*/ 2137143 w 4182252"/>
                <a:gd name="connsiteY44" fmla="*/ 904568 h 1418953"/>
                <a:gd name="connsiteX45" fmla="*/ 2107646 w 4182252"/>
                <a:gd name="connsiteY45" fmla="*/ 914400 h 1418953"/>
                <a:gd name="connsiteX46" fmla="*/ 1998986 w 4182252"/>
                <a:gd name="connsiteY46" fmla="*/ 950114 h 1418953"/>
                <a:gd name="connsiteX47" fmla="*/ 1871672 w 4182252"/>
                <a:gd name="connsiteY47" fmla="*/ 943897 h 1418953"/>
                <a:gd name="connsiteX48" fmla="*/ 1832343 w 4182252"/>
                <a:gd name="connsiteY48" fmla="*/ 934064 h 1418953"/>
                <a:gd name="connsiteX49" fmla="*/ 1783181 w 4182252"/>
                <a:gd name="connsiteY49" fmla="*/ 884903 h 1418953"/>
                <a:gd name="connsiteX50" fmla="*/ 1763517 w 4182252"/>
                <a:gd name="connsiteY50" fmla="*/ 825910 h 1418953"/>
                <a:gd name="connsiteX51" fmla="*/ 1783181 w 4182252"/>
                <a:gd name="connsiteY51" fmla="*/ 639097 h 1418953"/>
                <a:gd name="connsiteX52" fmla="*/ 1802846 w 4182252"/>
                <a:gd name="connsiteY52" fmla="*/ 580103 h 1418953"/>
                <a:gd name="connsiteX53" fmla="*/ 1901168 w 4182252"/>
                <a:gd name="connsiteY53" fmla="*/ 481781 h 1418953"/>
                <a:gd name="connsiteX54" fmla="*/ 1930665 w 4182252"/>
                <a:gd name="connsiteY54" fmla="*/ 462116 h 1418953"/>
                <a:gd name="connsiteX55" fmla="*/ 1989659 w 4182252"/>
                <a:gd name="connsiteY55" fmla="*/ 442451 h 1418953"/>
                <a:gd name="connsiteX56" fmla="*/ 2019156 w 4182252"/>
                <a:gd name="connsiteY56" fmla="*/ 422787 h 1418953"/>
                <a:gd name="connsiteX57" fmla="*/ 2058485 w 4182252"/>
                <a:gd name="connsiteY57" fmla="*/ 412955 h 1418953"/>
                <a:gd name="connsiteX58" fmla="*/ 2117478 w 4182252"/>
                <a:gd name="connsiteY58" fmla="*/ 393290 h 1418953"/>
                <a:gd name="connsiteX59" fmla="*/ 2146975 w 4182252"/>
                <a:gd name="connsiteY59" fmla="*/ 383458 h 1418953"/>
                <a:gd name="connsiteX60" fmla="*/ 2176472 w 4182252"/>
                <a:gd name="connsiteY60" fmla="*/ 373626 h 1418953"/>
                <a:gd name="connsiteX61" fmla="*/ 2264699 w 4182252"/>
                <a:gd name="connsiteY61" fmla="*/ 363793 h 1418953"/>
                <a:gd name="connsiteX62" fmla="*/ 2343093 w 4182252"/>
                <a:gd name="connsiteY62" fmla="*/ 353961 h 1418953"/>
                <a:gd name="connsiteX63" fmla="*/ 2491104 w 4182252"/>
                <a:gd name="connsiteY63" fmla="*/ 334297 h 1418953"/>
                <a:gd name="connsiteX64" fmla="*/ 2638588 w 4182252"/>
                <a:gd name="connsiteY64" fmla="*/ 324464 h 1418953"/>
                <a:gd name="connsiteX65" fmla="*/ 2757206 w 4182252"/>
                <a:gd name="connsiteY65" fmla="*/ 314580 h 1418953"/>
                <a:gd name="connsiteX66" fmla="*/ 2914259 w 4182252"/>
                <a:gd name="connsiteY66" fmla="*/ 314685 h 1418953"/>
                <a:gd name="connsiteX67" fmla="*/ 3031878 w 4182252"/>
                <a:gd name="connsiteY67" fmla="*/ 334297 h 1418953"/>
                <a:gd name="connsiteX68" fmla="*/ 3090872 w 4182252"/>
                <a:gd name="connsiteY68" fmla="*/ 353961 h 1418953"/>
                <a:gd name="connsiteX69" fmla="*/ 3149865 w 4182252"/>
                <a:gd name="connsiteY69" fmla="*/ 393290 h 1418953"/>
                <a:gd name="connsiteX70" fmla="*/ 3199027 w 4182252"/>
                <a:gd name="connsiteY70" fmla="*/ 452284 h 1418953"/>
                <a:gd name="connsiteX71" fmla="*/ 3228523 w 4182252"/>
                <a:gd name="connsiteY71" fmla="*/ 550606 h 1418953"/>
                <a:gd name="connsiteX72" fmla="*/ 3218691 w 4182252"/>
                <a:gd name="connsiteY72" fmla="*/ 727587 h 1418953"/>
                <a:gd name="connsiteX73" fmla="*/ 3194032 w 4182252"/>
                <a:gd name="connsiteY73" fmla="*/ 801408 h 1418953"/>
                <a:gd name="connsiteX74" fmla="*/ 3154755 w 4182252"/>
                <a:gd name="connsiteY74" fmla="*/ 835690 h 1418953"/>
                <a:gd name="connsiteX75" fmla="*/ 3090767 w 4182252"/>
                <a:gd name="connsiteY75" fmla="*/ 865187 h 1418953"/>
                <a:gd name="connsiteX76" fmla="*/ 3007166 w 4182252"/>
                <a:gd name="connsiteY76" fmla="*/ 855354 h 1418953"/>
                <a:gd name="connsiteX77" fmla="*/ 2953220 w 4182252"/>
                <a:gd name="connsiteY77" fmla="*/ 806351 h 1418953"/>
                <a:gd name="connsiteX78" fmla="*/ 2923723 w 4182252"/>
                <a:gd name="connsiteY78" fmla="*/ 707922 h 1418953"/>
                <a:gd name="connsiteX79" fmla="*/ 2933556 w 4182252"/>
                <a:gd name="connsiteY79" fmla="*/ 609600 h 1418953"/>
                <a:gd name="connsiteX80" fmla="*/ 2953220 w 4182252"/>
                <a:gd name="connsiteY80" fmla="*/ 550606 h 1418953"/>
                <a:gd name="connsiteX81" fmla="*/ 3002381 w 4182252"/>
                <a:gd name="connsiteY81" fmla="*/ 462116 h 1418953"/>
                <a:gd name="connsiteX82" fmla="*/ 3031878 w 4182252"/>
                <a:gd name="connsiteY82" fmla="*/ 432619 h 1418953"/>
                <a:gd name="connsiteX83" fmla="*/ 3051543 w 4182252"/>
                <a:gd name="connsiteY83" fmla="*/ 403122 h 1418953"/>
                <a:gd name="connsiteX84" fmla="*/ 3090872 w 4182252"/>
                <a:gd name="connsiteY84" fmla="*/ 373626 h 1418953"/>
                <a:gd name="connsiteX85" fmla="*/ 3149865 w 4182252"/>
                <a:gd name="connsiteY85" fmla="*/ 334297 h 1418953"/>
                <a:gd name="connsiteX86" fmla="*/ 3223528 w 4182252"/>
                <a:gd name="connsiteY86" fmla="*/ 294968 h 1418953"/>
                <a:gd name="connsiteX87" fmla="*/ 3287517 w 4182252"/>
                <a:gd name="connsiteY87" fmla="*/ 275303 h 1418953"/>
                <a:gd name="connsiteX88" fmla="*/ 3326846 w 4182252"/>
                <a:gd name="connsiteY88" fmla="*/ 265471 h 1418953"/>
                <a:gd name="connsiteX89" fmla="*/ 3376007 w 4182252"/>
                <a:gd name="connsiteY89" fmla="*/ 255639 h 1418953"/>
                <a:gd name="connsiteX90" fmla="*/ 3425168 w 4182252"/>
                <a:gd name="connsiteY90" fmla="*/ 235974 h 1418953"/>
                <a:gd name="connsiteX91" fmla="*/ 3503827 w 4182252"/>
                <a:gd name="connsiteY91" fmla="*/ 216310 h 1418953"/>
                <a:gd name="connsiteX92" fmla="*/ 3582991 w 4182252"/>
                <a:gd name="connsiteY92" fmla="*/ 193536 h 1418953"/>
                <a:gd name="connsiteX93" fmla="*/ 3661143 w 4182252"/>
                <a:gd name="connsiteY93" fmla="*/ 167148 h 1418953"/>
                <a:gd name="connsiteX94" fmla="*/ 3739801 w 4182252"/>
                <a:gd name="connsiteY94" fmla="*/ 147484 h 1418953"/>
                <a:gd name="connsiteX95" fmla="*/ 3798794 w 4182252"/>
                <a:gd name="connsiteY95" fmla="*/ 127819 h 1418953"/>
                <a:gd name="connsiteX96" fmla="*/ 3828291 w 4182252"/>
                <a:gd name="connsiteY96" fmla="*/ 117987 h 1418953"/>
                <a:gd name="connsiteX97" fmla="*/ 3897012 w 4182252"/>
                <a:gd name="connsiteY97" fmla="*/ 98375 h 1418953"/>
                <a:gd name="connsiteX98" fmla="*/ 3946278 w 4182252"/>
                <a:gd name="connsiteY98" fmla="*/ 78658 h 1418953"/>
                <a:gd name="connsiteX99" fmla="*/ 4024936 w 4182252"/>
                <a:gd name="connsiteY99" fmla="*/ 49161 h 1418953"/>
                <a:gd name="connsiteX100" fmla="*/ 4083930 w 4182252"/>
                <a:gd name="connsiteY100" fmla="*/ 29497 h 1418953"/>
                <a:gd name="connsiteX101" fmla="*/ 4142923 w 4182252"/>
                <a:gd name="connsiteY101" fmla="*/ 9832 h 1418953"/>
                <a:gd name="connsiteX102" fmla="*/ 4182252 w 4182252"/>
                <a:gd name="connsiteY102" fmla="*/ 0 h 1418953"/>
                <a:gd name="connsiteX0" fmla="*/ 0 w 4142923"/>
                <a:gd name="connsiteY0" fmla="*/ 1409121 h 1409121"/>
                <a:gd name="connsiteX1" fmla="*/ 71863 w 4142923"/>
                <a:gd name="connsiteY1" fmla="*/ 1164328 h 1409121"/>
                <a:gd name="connsiteX2" fmla="*/ 101865 w 4142923"/>
                <a:gd name="connsiteY2" fmla="*/ 1071716 h 1409121"/>
                <a:gd name="connsiteX3" fmla="*/ 170691 w 4142923"/>
                <a:gd name="connsiteY3" fmla="*/ 993058 h 1409121"/>
                <a:gd name="connsiteX4" fmla="*/ 219747 w 4142923"/>
                <a:gd name="connsiteY4" fmla="*/ 973446 h 1409121"/>
                <a:gd name="connsiteX5" fmla="*/ 288678 w 4142923"/>
                <a:gd name="connsiteY5" fmla="*/ 943897 h 1409121"/>
                <a:gd name="connsiteX6" fmla="*/ 347672 w 4142923"/>
                <a:gd name="connsiteY6" fmla="*/ 924232 h 1409121"/>
                <a:gd name="connsiteX7" fmla="*/ 377168 w 4142923"/>
                <a:gd name="connsiteY7" fmla="*/ 914400 h 1409121"/>
                <a:gd name="connsiteX8" fmla="*/ 436162 w 4142923"/>
                <a:gd name="connsiteY8" fmla="*/ 904568 h 1409121"/>
                <a:gd name="connsiteX9" fmla="*/ 839285 w 4142923"/>
                <a:gd name="connsiteY9" fmla="*/ 914400 h 1409121"/>
                <a:gd name="connsiteX10" fmla="*/ 957429 w 4142923"/>
                <a:gd name="connsiteY10" fmla="*/ 934117 h 1409121"/>
                <a:gd name="connsiteX11" fmla="*/ 1040871 w 4142923"/>
                <a:gd name="connsiteY11" fmla="*/ 968450 h 1409121"/>
                <a:gd name="connsiteX12" fmla="*/ 1109698 w 4142923"/>
                <a:gd name="connsiteY12" fmla="*/ 1027549 h 1409121"/>
                <a:gd name="connsiteX13" fmla="*/ 1134252 w 4142923"/>
                <a:gd name="connsiteY13" fmla="*/ 1096165 h 1409121"/>
                <a:gd name="connsiteX14" fmla="*/ 1124420 w 4142923"/>
                <a:gd name="connsiteY14" fmla="*/ 1160207 h 1409121"/>
                <a:gd name="connsiteX15" fmla="*/ 1104756 w 4142923"/>
                <a:gd name="connsiteY15" fmla="*/ 1189703 h 1409121"/>
                <a:gd name="connsiteX16" fmla="*/ 1016265 w 4142923"/>
                <a:gd name="connsiteY16" fmla="*/ 1238865 h 1409121"/>
                <a:gd name="connsiteX17" fmla="*/ 967104 w 4142923"/>
                <a:gd name="connsiteY17" fmla="*/ 1248697 h 1409121"/>
                <a:gd name="connsiteX18" fmla="*/ 888446 w 4142923"/>
                <a:gd name="connsiteY18" fmla="*/ 1229032 h 1409121"/>
                <a:gd name="connsiteX19" fmla="*/ 819620 w 4142923"/>
                <a:gd name="connsiteY19" fmla="*/ 1209368 h 1409121"/>
                <a:gd name="connsiteX20" fmla="*/ 799956 w 4142923"/>
                <a:gd name="connsiteY20" fmla="*/ 1179871 h 1409121"/>
                <a:gd name="connsiteX21" fmla="*/ 780291 w 4142923"/>
                <a:gd name="connsiteY21" fmla="*/ 1120878 h 1409121"/>
                <a:gd name="connsiteX22" fmla="*/ 799956 w 4142923"/>
                <a:gd name="connsiteY22" fmla="*/ 943897 h 1409121"/>
                <a:gd name="connsiteX23" fmla="*/ 819620 w 4142923"/>
                <a:gd name="connsiteY23" fmla="*/ 884903 h 1409121"/>
                <a:gd name="connsiteX24" fmla="*/ 849117 w 4142923"/>
                <a:gd name="connsiteY24" fmla="*/ 855407 h 1409121"/>
                <a:gd name="connsiteX25" fmla="*/ 868781 w 4142923"/>
                <a:gd name="connsiteY25" fmla="*/ 825910 h 1409121"/>
                <a:gd name="connsiteX26" fmla="*/ 927775 w 4142923"/>
                <a:gd name="connsiteY26" fmla="*/ 786581 h 1409121"/>
                <a:gd name="connsiteX27" fmla="*/ 986768 w 4142923"/>
                <a:gd name="connsiteY27" fmla="*/ 747252 h 1409121"/>
                <a:gd name="connsiteX28" fmla="*/ 1016265 w 4142923"/>
                <a:gd name="connsiteY28" fmla="*/ 727587 h 1409121"/>
                <a:gd name="connsiteX29" fmla="*/ 1085091 w 4142923"/>
                <a:gd name="connsiteY29" fmla="*/ 698090 h 1409121"/>
                <a:gd name="connsiteX30" fmla="*/ 1144085 w 4142923"/>
                <a:gd name="connsiteY30" fmla="*/ 678426 h 1409121"/>
                <a:gd name="connsiteX31" fmla="*/ 1173581 w 4142923"/>
                <a:gd name="connsiteY31" fmla="*/ 668594 h 1409121"/>
                <a:gd name="connsiteX32" fmla="*/ 1232575 w 4142923"/>
                <a:gd name="connsiteY32" fmla="*/ 648929 h 1409121"/>
                <a:gd name="connsiteX33" fmla="*/ 1281631 w 4142923"/>
                <a:gd name="connsiteY33" fmla="*/ 634207 h 1409121"/>
                <a:gd name="connsiteX34" fmla="*/ 1349688 w 4142923"/>
                <a:gd name="connsiteY34" fmla="*/ 609705 h 1409121"/>
                <a:gd name="connsiteX35" fmla="*/ 1448885 w 4142923"/>
                <a:gd name="connsiteY35" fmla="*/ 580103 h 1409121"/>
                <a:gd name="connsiteX36" fmla="*/ 1444152 w 4142923"/>
                <a:gd name="connsiteY36" fmla="*/ 580051 h 1409121"/>
                <a:gd name="connsiteX37" fmla="*/ 1606201 w 4142923"/>
                <a:gd name="connsiteY37" fmla="*/ 560439 h 1409121"/>
                <a:gd name="connsiteX38" fmla="*/ 1940497 w 4142923"/>
                <a:gd name="connsiteY38" fmla="*/ 540774 h 1409121"/>
                <a:gd name="connsiteX39" fmla="*/ 2176472 w 4142923"/>
                <a:gd name="connsiteY39" fmla="*/ 570271 h 1409121"/>
                <a:gd name="connsiteX40" fmla="*/ 2215801 w 4142923"/>
                <a:gd name="connsiteY40" fmla="*/ 658761 h 1409121"/>
                <a:gd name="connsiteX41" fmla="*/ 2225633 w 4142923"/>
                <a:gd name="connsiteY41" fmla="*/ 688258 h 1409121"/>
                <a:gd name="connsiteX42" fmla="*/ 2215801 w 4142923"/>
                <a:gd name="connsiteY42" fmla="*/ 796413 h 1409121"/>
                <a:gd name="connsiteX43" fmla="*/ 2196136 w 4142923"/>
                <a:gd name="connsiteY43" fmla="*/ 855407 h 1409121"/>
                <a:gd name="connsiteX44" fmla="*/ 2137143 w 4142923"/>
                <a:gd name="connsiteY44" fmla="*/ 894736 h 1409121"/>
                <a:gd name="connsiteX45" fmla="*/ 2107646 w 4142923"/>
                <a:gd name="connsiteY45" fmla="*/ 904568 h 1409121"/>
                <a:gd name="connsiteX46" fmla="*/ 1998986 w 4142923"/>
                <a:gd name="connsiteY46" fmla="*/ 940282 h 1409121"/>
                <a:gd name="connsiteX47" fmla="*/ 1871672 w 4142923"/>
                <a:gd name="connsiteY47" fmla="*/ 934065 h 1409121"/>
                <a:gd name="connsiteX48" fmla="*/ 1832343 w 4142923"/>
                <a:gd name="connsiteY48" fmla="*/ 924232 h 1409121"/>
                <a:gd name="connsiteX49" fmla="*/ 1783181 w 4142923"/>
                <a:gd name="connsiteY49" fmla="*/ 875071 h 1409121"/>
                <a:gd name="connsiteX50" fmla="*/ 1763517 w 4142923"/>
                <a:gd name="connsiteY50" fmla="*/ 816078 h 1409121"/>
                <a:gd name="connsiteX51" fmla="*/ 1783181 w 4142923"/>
                <a:gd name="connsiteY51" fmla="*/ 629265 h 1409121"/>
                <a:gd name="connsiteX52" fmla="*/ 1802846 w 4142923"/>
                <a:gd name="connsiteY52" fmla="*/ 570271 h 1409121"/>
                <a:gd name="connsiteX53" fmla="*/ 1901168 w 4142923"/>
                <a:gd name="connsiteY53" fmla="*/ 471949 h 1409121"/>
                <a:gd name="connsiteX54" fmla="*/ 1930665 w 4142923"/>
                <a:gd name="connsiteY54" fmla="*/ 452284 h 1409121"/>
                <a:gd name="connsiteX55" fmla="*/ 1989659 w 4142923"/>
                <a:gd name="connsiteY55" fmla="*/ 432619 h 1409121"/>
                <a:gd name="connsiteX56" fmla="*/ 2019156 w 4142923"/>
                <a:gd name="connsiteY56" fmla="*/ 412955 h 1409121"/>
                <a:gd name="connsiteX57" fmla="*/ 2058485 w 4142923"/>
                <a:gd name="connsiteY57" fmla="*/ 403123 h 1409121"/>
                <a:gd name="connsiteX58" fmla="*/ 2117478 w 4142923"/>
                <a:gd name="connsiteY58" fmla="*/ 383458 h 1409121"/>
                <a:gd name="connsiteX59" fmla="*/ 2146975 w 4142923"/>
                <a:gd name="connsiteY59" fmla="*/ 373626 h 1409121"/>
                <a:gd name="connsiteX60" fmla="*/ 2176472 w 4142923"/>
                <a:gd name="connsiteY60" fmla="*/ 363794 h 1409121"/>
                <a:gd name="connsiteX61" fmla="*/ 2264699 w 4142923"/>
                <a:gd name="connsiteY61" fmla="*/ 353961 h 1409121"/>
                <a:gd name="connsiteX62" fmla="*/ 2343093 w 4142923"/>
                <a:gd name="connsiteY62" fmla="*/ 344129 h 1409121"/>
                <a:gd name="connsiteX63" fmla="*/ 2491104 w 4142923"/>
                <a:gd name="connsiteY63" fmla="*/ 324465 h 1409121"/>
                <a:gd name="connsiteX64" fmla="*/ 2638588 w 4142923"/>
                <a:gd name="connsiteY64" fmla="*/ 314632 h 1409121"/>
                <a:gd name="connsiteX65" fmla="*/ 2757206 w 4142923"/>
                <a:gd name="connsiteY65" fmla="*/ 304748 h 1409121"/>
                <a:gd name="connsiteX66" fmla="*/ 2914259 w 4142923"/>
                <a:gd name="connsiteY66" fmla="*/ 304853 h 1409121"/>
                <a:gd name="connsiteX67" fmla="*/ 3031878 w 4142923"/>
                <a:gd name="connsiteY67" fmla="*/ 324465 h 1409121"/>
                <a:gd name="connsiteX68" fmla="*/ 3090872 w 4142923"/>
                <a:gd name="connsiteY68" fmla="*/ 344129 h 1409121"/>
                <a:gd name="connsiteX69" fmla="*/ 3149865 w 4142923"/>
                <a:gd name="connsiteY69" fmla="*/ 383458 h 1409121"/>
                <a:gd name="connsiteX70" fmla="*/ 3199027 w 4142923"/>
                <a:gd name="connsiteY70" fmla="*/ 442452 h 1409121"/>
                <a:gd name="connsiteX71" fmla="*/ 3228523 w 4142923"/>
                <a:gd name="connsiteY71" fmla="*/ 540774 h 1409121"/>
                <a:gd name="connsiteX72" fmla="*/ 3218691 w 4142923"/>
                <a:gd name="connsiteY72" fmla="*/ 717755 h 1409121"/>
                <a:gd name="connsiteX73" fmla="*/ 3194032 w 4142923"/>
                <a:gd name="connsiteY73" fmla="*/ 791576 h 1409121"/>
                <a:gd name="connsiteX74" fmla="*/ 3154755 w 4142923"/>
                <a:gd name="connsiteY74" fmla="*/ 825858 h 1409121"/>
                <a:gd name="connsiteX75" fmla="*/ 3090767 w 4142923"/>
                <a:gd name="connsiteY75" fmla="*/ 855355 h 1409121"/>
                <a:gd name="connsiteX76" fmla="*/ 3007166 w 4142923"/>
                <a:gd name="connsiteY76" fmla="*/ 845522 h 1409121"/>
                <a:gd name="connsiteX77" fmla="*/ 2953220 w 4142923"/>
                <a:gd name="connsiteY77" fmla="*/ 796519 h 1409121"/>
                <a:gd name="connsiteX78" fmla="*/ 2923723 w 4142923"/>
                <a:gd name="connsiteY78" fmla="*/ 698090 h 1409121"/>
                <a:gd name="connsiteX79" fmla="*/ 2933556 w 4142923"/>
                <a:gd name="connsiteY79" fmla="*/ 599768 h 1409121"/>
                <a:gd name="connsiteX80" fmla="*/ 2953220 w 4142923"/>
                <a:gd name="connsiteY80" fmla="*/ 540774 h 1409121"/>
                <a:gd name="connsiteX81" fmla="*/ 3002381 w 4142923"/>
                <a:gd name="connsiteY81" fmla="*/ 452284 h 1409121"/>
                <a:gd name="connsiteX82" fmla="*/ 3031878 w 4142923"/>
                <a:gd name="connsiteY82" fmla="*/ 422787 h 1409121"/>
                <a:gd name="connsiteX83" fmla="*/ 3051543 w 4142923"/>
                <a:gd name="connsiteY83" fmla="*/ 393290 h 1409121"/>
                <a:gd name="connsiteX84" fmla="*/ 3090872 w 4142923"/>
                <a:gd name="connsiteY84" fmla="*/ 363794 h 1409121"/>
                <a:gd name="connsiteX85" fmla="*/ 3149865 w 4142923"/>
                <a:gd name="connsiteY85" fmla="*/ 324465 h 1409121"/>
                <a:gd name="connsiteX86" fmla="*/ 3223528 w 4142923"/>
                <a:gd name="connsiteY86" fmla="*/ 285136 h 1409121"/>
                <a:gd name="connsiteX87" fmla="*/ 3287517 w 4142923"/>
                <a:gd name="connsiteY87" fmla="*/ 265471 h 1409121"/>
                <a:gd name="connsiteX88" fmla="*/ 3326846 w 4142923"/>
                <a:gd name="connsiteY88" fmla="*/ 255639 h 1409121"/>
                <a:gd name="connsiteX89" fmla="*/ 3376007 w 4142923"/>
                <a:gd name="connsiteY89" fmla="*/ 245807 h 1409121"/>
                <a:gd name="connsiteX90" fmla="*/ 3425168 w 4142923"/>
                <a:gd name="connsiteY90" fmla="*/ 226142 h 1409121"/>
                <a:gd name="connsiteX91" fmla="*/ 3503827 w 4142923"/>
                <a:gd name="connsiteY91" fmla="*/ 206478 h 1409121"/>
                <a:gd name="connsiteX92" fmla="*/ 3582991 w 4142923"/>
                <a:gd name="connsiteY92" fmla="*/ 183704 h 1409121"/>
                <a:gd name="connsiteX93" fmla="*/ 3661143 w 4142923"/>
                <a:gd name="connsiteY93" fmla="*/ 157316 h 1409121"/>
                <a:gd name="connsiteX94" fmla="*/ 3739801 w 4142923"/>
                <a:gd name="connsiteY94" fmla="*/ 137652 h 1409121"/>
                <a:gd name="connsiteX95" fmla="*/ 3798794 w 4142923"/>
                <a:gd name="connsiteY95" fmla="*/ 117987 h 1409121"/>
                <a:gd name="connsiteX96" fmla="*/ 3828291 w 4142923"/>
                <a:gd name="connsiteY96" fmla="*/ 108155 h 1409121"/>
                <a:gd name="connsiteX97" fmla="*/ 3897012 w 4142923"/>
                <a:gd name="connsiteY97" fmla="*/ 88543 h 1409121"/>
                <a:gd name="connsiteX98" fmla="*/ 3946278 w 4142923"/>
                <a:gd name="connsiteY98" fmla="*/ 68826 h 1409121"/>
                <a:gd name="connsiteX99" fmla="*/ 4024936 w 4142923"/>
                <a:gd name="connsiteY99" fmla="*/ 39329 h 1409121"/>
                <a:gd name="connsiteX100" fmla="*/ 4083930 w 4142923"/>
                <a:gd name="connsiteY100" fmla="*/ 19665 h 1409121"/>
                <a:gd name="connsiteX101" fmla="*/ 4142923 w 4142923"/>
                <a:gd name="connsiteY101" fmla="*/ 0 h 1409121"/>
                <a:gd name="connsiteX0" fmla="*/ 0 w 4083930"/>
                <a:gd name="connsiteY0" fmla="*/ 1389456 h 1389456"/>
                <a:gd name="connsiteX1" fmla="*/ 71863 w 4083930"/>
                <a:gd name="connsiteY1" fmla="*/ 1144663 h 1389456"/>
                <a:gd name="connsiteX2" fmla="*/ 101865 w 4083930"/>
                <a:gd name="connsiteY2" fmla="*/ 1052051 h 1389456"/>
                <a:gd name="connsiteX3" fmla="*/ 170691 w 4083930"/>
                <a:gd name="connsiteY3" fmla="*/ 973393 h 1389456"/>
                <a:gd name="connsiteX4" fmla="*/ 219747 w 4083930"/>
                <a:gd name="connsiteY4" fmla="*/ 953781 h 1389456"/>
                <a:gd name="connsiteX5" fmla="*/ 288678 w 4083930"/>
                <a:gd name="connsiteY5" fmla="*/ 924232 h 1389456"/>
                <a:gd name="connsiteX6" fmla="*/ 347672 w 4083930"/>
                <a:gd name="connsiteY6" fmla="*/ 904567 h 1389456"/>
                <a:gd name="connsiteX7" fmla="*/ 377168 w 4083930"/>
                <a:gd name="connsiteY7" fmla="*/ 894735 h 1389456"/>
                <a:gd name="connsiteX8" fmla="*/ 436162 w 4083930"/>
                <a:gd name="connsiteY8" fmla="*/ 884903 h 1389456"/>
                <a:gd name="connsiteX9" fmla="*/ 839285 w 4083930"/>
                <a:gd name="connsiteY9" fmla="*/ 894735 h 1389456"/>
                <a:gd name="connsiteX10" fmla="*/ 957429 w 4083930"/>
                <a:gd name="connsiteY10" fmla="*/ 914452 h 1389456"/>
                <a:gd name="connsiteX11" fmla="*/ 1040871 w 4083930"/>
                <a:gd name="connsiteY11" fmla="*/ 948785 h 1389456"/>
                <a:gd name="connsiteX12" fmla="*/ 1109698 w 4083930"/>
                <a:gd name="connsiteY12" fmla="*/ 1007884 h 1389456"/>
                <a:gd name="connsiteX13" fmla="*/ 1134252 w 4083930"/>
                <a:gd name="connsiteY13" fmla="*/ 1076500 h 1389456"/>
                <a:gd name="connsiteX14" fmla="*/ 1124420 w 4083930"/>
                <a:gd name="connsiteY14" fmla="*/ 1140542 h 1389456"/>
                <a:gd name="connsiteX15" fmla="*/ 1104756 w 4083930"/>
                <a:gd name="connsiteY15" fmla="*/ 1170038 h 1389456"/>
                <a:gd name="connsiteX16" fmla="*/ 1016265 w 4083930"/>
                <a:gd name="connsiteY16" fmla="*/ 1219200 h 1389456"/>
                <a:gd name="connsiteX17" fmla="*/ 967104 w 4083930"/>
                <a:gd name="connsiteY17" fmla="*/ 1229032 h 1389456"/>
                <a:gd name="connsiteX18" fmla="*/ 888446 w 4083930"/>
                <a:gd name="connsiteY18" fmla="*/ 1209367 h 1389456"/>
                <a:gd name="connsiteX19" fmla="*/ 819620 w 4083930"/>
                <a:gd name="connsiteY19" fmla="*/ 1189703 h 1389456"/>
                <a:gd name="connsiteX20" fmla="*/ 799956 w 4083930"/>
                <a:gd name="connsiteY20" fmla="*/ 1160206 h 1389456"/>
                <a:gd name="connsiteX21" fmla="*/ 780291 w 4083930"/>
                <a:gd name="connsiteY21" fmla="*/ 1101213 h 1389456"/>
                <a:gd name="connsiteX22" fmla="*/ 799956 w 4083930"/>
                <a:gd name="connsiteY22" fmla="*/ 924232 h 1389456"/>
                <a:gd name="connsiteX23" fmla="*/ 819620 w 4083930"/>
                <a:gd name="connsiteY23" fmla="*/ 865238 h 1389456"/>
                <a:gd name="connsiteX24" fmla="*/ 849117 w 4083930"/>
                <a:gd name="connsiteY24" fmla="*/ 835742 h 1389456"/>
                <a:gd name="connsiteX25" fmla="*/ 868781 w 4083930"/>
                <a:gd name="connsiteY25" fmla="*/ 806245 h 1389456"/>
                <a:gd name="connsiteX26" fmla="*/ 927775 w 4083930"/>
                <a:gd name="connsiteY26" fmla="*/ 766916 h 1389456"/>
                <a:gd name="connsiteX27" fmla="*/ 986768 w 4083930"/>
                <a:gd name="connsiteY27" fmla="*/ 727587 h 1389456"/>
                <a:gd name="connsiteX28" fmla="*/ 1016265 w 4083930"/>
                <a:gd name="connsiteY28" fmla="*/ 707922 h 1389456"/>
                <a:gd name="connsiteX29" fmla="*/ 1085091 w 4083930"/>
                <a:gd name="connsiteY29" fmla="*/ 678425 h 1389456"/>
                <a:gd name="connsiteX30" fmla="*/ 1144085 w 4083930"/>
                <a:gd name="connsiteY30" fmla="*/ 658761 h 1389456"/>
                <a:gd name="connsiteX31" fmla="*/ 1173581 w 4083930"/>
                <a:gd name="connsiteY31" fmla="*/ 648929 h 1389456"/>
                <a:gd name="connsiteX32" fmla="*/ 1232575 w 4083930"/>
                <a:gd name="connsiteY32" fmla="*/ 629264 h 1389456"/>
                <a:gd name="connsiteX33" fmla="*/ 1281631 w 4083930"/>
                <a:gd name="connsiteY33" fmla="*/ 614542 h 1389456"/>
                <a:gd name="connsiteX34" fmla="*/ 1349688 w 4083930"/>
                <a:gd name="connsiteY34" fmla="*/ 590040 h 1389456"/>
                <a:gd name="connsiteX35" fmla="*/ 1448885 w 4083930"/>
                <a:gd name="connsiteY35" fmla="*/ 560438 h 1389456"/>
                <a:gd name="connsiteX36" fmla="*/ 1444152 w 4083930"/>
                <a:gd name="connsiteY36" fmla="*/ 560386 h 1389456"/>
                <a:gd name="connsiteX37" fmla="*/ 1606201 w 4083930"/>
                <a:gd name="connsiteY37" fmla="*/ 540774 h 1389456"/>
                <a:gd name="connsiteX38" fmla="*/ 1940497 w 4083930"/>
                <a:gd name="connsiteY38" fmla="*/ 521109 h 1389456"/>
                <a:gd name="connsiteX39" fmla="*/ 2176472 w 4083930"/>
                <a:gd name="connsiteY39" fmla="*/ 550606 h 1389456"/>
                <a:gd name="connsiteX40" fmla="*/ 2215801 w 4083930"/>
                <a:gd name="connsiteY40" fmla="*/ 639096 h 1389456"/>
                <a:gd name="connsiteX41" fmla="*/ 2225633 w 4083930"/>
                <a:gd name="connsiteY41" fmla="*/ 668593 h 1389456"/>
                <a:gd name="connsiteX42" fmla="*/ 2215801 w 4083930"/>
                <a:gd name="connsiteY42" fmla="*/ 776748 h 1389456"/>
                <a:gd name="connsiteX43" fmla="*/ 2196136 w 4083930"/>
                <a:gd name="connsiteY43" fmla="*/ 835742 h 1389456"/>
                <a:gd name="connsiteX44" fmla="*/ 2137143 w 4083930"/>
                <a:gd name="connsiteY44" fmla="*/ 875071 h 1389456"/>
                <a:gd name="connsiteX45" fmla="*/ 2107646 w 4083930"/>
                <a:gd name="connsiteY45" fmla="*/ 884903 h 1389456"/>
                <a:gd name="connsiteX46" fmla="*/ 1998986 w 4083930"/>
                <a:gd name="connsiteY46" fmla="*/ 920617 h 1389456"/>
                <a:gd name="connsiteX47" fmla="*/ 1871672 w 4083930"/>
                <a:gd name="connsiteY47" fmla="*/ 914400 h 1389456"/>
                <a:gd name="connsiteX48" fmla="*/ 1832343 w 4083930"/>
                <a:gd name="connsiteY48" fmla="*/ 904567 h 1389456"/>
                <a:gd name="connsiteX49" fmla="*/ 1783181 w 4083930"/>
                <a:gd name="connsiteY49" fmla="*/ 855406 h 1389456"/>
                <a:gd name="connsiteX50" fmla="*/ 1763517 w 4083930"/>
                <a:gd name="connsiteY50" fmla="*/ 796413 h 1389456"/>
                <a:gd name="connsiteX51" fmla="*/ 1783181 w 4083930"/>
                <a:gd name="connsiteY51" fmla="*/ 609600 h 1389456"/>
                <a:gd name="connsiteX52" fmla="*/ 1802846 w 4083930"/>
                <a:gd name="connsiteY52" fmla="*/ 550606 h 1389456"/>
                <a:gd name="connsiteX53" fmla="*/ 1901168 w 4083930"/>
                <a:gd name="connsiteY53" fmla="*/ 452284 h 1389456"/>
                <a:gd name="connsiteX54" fmla="*/ 1930665 w 4083930"/>
                <a:gd name="connsiteY54" fmla="*/ 432619 h 1389456"/>
                <a:gd name="connsiteX55" fmla="*/ 1989659 w 4083930"/>
                <a:gd name="connsiteY55" fmla="*/ 412954 h 1389456"/>
                <a:gd name="connsiteX56" fmla="*/ 2019156 w 4083930"/>
                <a:gd name="connsiteY56" fmla="*/ 393290 h 1389456"/>
                <a:gd name="connsiteX57" fmla="*/ 2058485 w 4083930"/>
                <a:gd name="connsiteY57" fmla="*/ 383458 h 1389456"/>
                <a:gd name="connsiteX58" fmla="*/ 2117478 w 4083930"/>
                <a:gd name="connsiteY58" fmla="*/ 363793 h 1389456"/>
                <a:gd name="connsiteX59" fmla="*/ 2146975 w 4083930"/>
                <a:gd name="connsiteY59" fmla="*/ 353961 h 1389456"/>
                <a:gd name="connsiteX60" fmla="*/ 2176472 w 4083930"/>
                <a:gd name="connsiteY60" fmla="*/ 344129 h 1389456"/>
                <a:gd name="connsiteX61" fmla="*/ 2264699 w 4083930"/>
                <a:gd name="connsiteY61" fmla="*/ 334296 h 1389456"/>
                <a:gd name="connsiteX62" fmla="*/ 2343093 w 4083930"/>
                <a:gd name="connsiteY62" fmla="*/ 324464 h 1389456"/>
                <a:gd name="connsiteX63" fmla="*/ 2491104 w 4083930"/>
                <a:gd name="connsiteY63" fmla="*/ 304800 h 1389456"/>
                <a:gd name="connsiteX64" fmla="*/ 2638588 w 4083930"/>
                <a:gd name="connsiteY64" fmla="*/ 294967 h 1389456"/>
                <a:gd name="connsiteX65" fmla="*/ 2757206 w 4083930"/>
                <a:gd name="connsiteY65" fmla="*/ 285083 h 1389456"/>
                <a:gd name="connsiteX66" fmla="*/ 2914259 w 4083930"/>
                <a:gd name="connsiteY66" fmla="*/ 285188 h 1389456"/>
                <a:gd name="connsiteX67" fmla="*/ 3031878 w 4083930"/>
                <a:gd name="connsiteY67" fmla="*/ 304800 h 1389456"/>
                <a:gd name="connsiteX68" fmla="*/ 3090872 w 4083930"/>
                <a:gd name="connsiteY68" fmla="*/ 324464 h 1389456"/>
                <a:gd name="connsiteX69" fmla="*/ 3149865 w 4083930"/>
                <a:gd name="connsiteY69" fmla="*/ 363793 h 1389456"/>
                <a:gd name="connsiteX70" fmla="*/ 3199027 w 4083930"/>
                <a:gd name="connsiteY70" fmla="*/ 422787 h 1389456"/>
                <a:gd name="connsiteX71" fmla="*/ 3228523 w 4083930"/>
                <a:gd name="connsiteY71" fmla="*/ 521109 h 1389456"/>
                <a:gd name="connsiteX72" fmla="*/ 3218691 w 4083930"/>
                <a:gd name="connsiteY72" fmla="*/ 698090 h 1389456"/>
                <a:gd name="connsiteX73" fmla="*/ 3194032 w 4083930"/>
                <a:gd name="connsiteY73" fmla="*/ 771911 h 1389456"/>
                <a:gd name="connsiteX74" fmla="*/ 3154755 w 4083930"/>
                <a:gd name="connsiteY74" fmla="*/ 806193 h 1389456"/>
                <a:gd name="connsiteX75" fmla="*/ 3090767 w 4083930"/>
                <a:gd name="connsiteY75" fmla="*/ 835690 h 1389456"/>
                <a:gd name="connsiteX76" fmla="*/ 3007166 w 4083930"/>
                <a:gd name="connsiteY76" fmla="*/ 825857 h 1389456"/>
                <a:gd name="connsiteX77" fmla="*/ 2953220 w 4083930"/>
                <a:gd name="connsiteY77" fmla="*/ 776854 h 1389456"/>
                <a:gd name="connsiteX78" fmla="*/ 2923723 w 4083930"/>
                <a:gd name="connsiteY78" fmla="*/ 678425 h 1389456"/>
                <a:gd name="connsiteX79" fmla="*/ 2933556 w 4083930"/>
                <a:gd name="connsiteY79" fmla="*/ 580103 h 1389456"/>
                <a:gd name="connsiteX80" fmla="*/ 2953220 w 4083930"/>
                <a:gd name="connsiteY80" fmla="*/ 521109 h 1389456"/>
                <a:gd name="connsiteX81" fmla="*/ 3002381 w 4083930"/>
                <a:gd name="connsiteY81" fmla="*/ 432619 h 1389456"/>
                <a:gd name="connsiteX82" fmla="*/ 3031878 w 4083930"/>
                <a:gd name="connsiteY82" fmla="*/ 403122 h 1389456"/>
                <a:gd name="connsiteX83" fmla="*/ 3051543 w 4083930"/>
                <a:gd name="connsiteY83" fmla="*/ 373625 h 1389456"/>
                <a:gd name="connsiteX84" fmla="*/ 3090872 w 4083930"/>
                <a:gd name="connsiteY84" fmla="*/ 344129 h 1389456"/>
                <a:gd name="connsiteX85" fmla="*/ 3149865 w 4083930"/>
                <a:gd name="connsiteY85" fmla="*/ 304800 h 1389456"/>
                <a:gd name="connsiteX86" fmla="*/ 3223528 w 4083930"/>
                <a:gd name="connsiteY86" fmla="*/ 265471 h 1389456"/>
                <a:gd name="connsiteX87" fmla="*/ 3287517 w 4083930"/>
                <a:gd name="connsiteY87" fmla="*/ 245806 h 1389456"/>
                <a:gd name="connsiteX88" fmla="*/ 3326846 w 4083930"/>
                <a:gd name="connsiteY88" fmla="*/ 235974 h 1389456"/>
                <a:gd name="connsiteX89" fmla="*/ 3376007 w 4083930"/>
                <a:gd name="connsiteY89" fmla="*/ 226142 h 1389456"/>
                <a:gd name="connsiteX90" fmla="*/ 3425168 w 4083930"/>
                <a:gd name="connsiteY90" fmla="*/ 206477 h 1389456"/>
                <a:gd name="connsiteX91" fmla="*/ 3503827 w 4083930"/>
                <a:gd name="connsiteY91" fmla="*/ 186813 h 1389456"/>
                <a:gd name="connsiteX92" fmla="*/ 3582991 w 4083930"/>
                <a:gd name="connsiteY92" fmla="*/ 164039 h 1389456"/>
                <a:gd name="connsiteX93" fmla="*/ 3661143 w 4083930"/>
                <a:gd name="connsiteY93" fmla="*/ 137651 h 1389456"/>
                <a:gd name="connsiteX94" fmla="*/ 3739801 w 4083930"/>
                <a:gd name="connsiteY94" fmla="*/ 117987 h 1389456"/>
                <a:gd name="connsiteX95" fmla="*/ 3798794 w 4083930"/>
                <a:gd name="connsiteY95" fmla="*/ 98322 h 1389456"/>
                <a:gd name="connsiteX96" fmla="*/ 3828291 w 4083930"/>
                <a:gd name="connsiteY96" fmla="*/ 88490 h 1389456"/>
                <a:gd name="connsiteX97" fmla="*/ 3897012 w 4083930"/>
                <a:gd name="connsiteY97" fmla="*/ 68878 h 1389456"/>
                <a:gd name="connsiteX98" fmla="*/ 3946278 w 4083930"/>
                <a:gd name="connsiteY98" fmla="*/ 49161 h 1389456"/>
                <a:gd name="connsiteX99" fmla="*/ 4024936 w 4083930"/>
                <a:gd name="connsiteY99" fmla="*/ 19664 h 1389456"/>
                <a:gd name="connsiteX100" fmla="*/ 4083930 w 4083930"/>
                <a:gd name="connsiteY100" fmla="*/ 0 h 1389456"/>
                <a:gd name="connsiteX0" fmla="*/ 0 w 4024936"/>
                <a:gd name="connsiteY0" fmla="*/ 1369792 h 1369792"/>
                <a:gd name="connsiteX1" fmla="*/ 71863 w 4024936"/>
                <a:gd name="connsiteY1" fmla="*/ 1124999 h 1369792"/>
                <a:gd name="connsiteX2" fmla="*/ 101865 w 4024936"/>
                <a:gd name="connsiteY2" fmla="*/ 1032387 h 1369792"/>
                <a:gd name="connsiteX3" fmla="*/ 170691 w 4024936"/>
                <a:gd name="connsiteY3" fmla="*/ 953729 h 1369792"/>
                <a:gd name="connsiteX4" fmla="*/ 219747 w 4024936"/>
                <a:gd name="connsiteY4" fmla="*/ 934117 h 1369792"/>
                <a:gd name="connsiteX5" fmla="*/ 288678 w 4024936"/>
                <a:gd name="connsiteY5" fmla="*/ 904568 h 1369792"/>
                <a:gd name="connsiteX6" fmla="*/ 347672 w 4024936"/>
                <a:gd name="connsiteY6" fmla="*/ 884903 h 1369792"/>
                <a:gd name="connsiteX7" fmla="*/ 377168 w 4024936"/>
                <a:gd name="connsiteY7" fmla="*/ 875071 h 1369792"/>
                <a:gd name="connsiteX8" fmla="*/ 436162 w 4024936"/>
                <a:gd name="connsiteY8" fmla="*/ 865239 h 1369792"/>
                <a:gd name="connsiteX9" fmla="*/ 839285 w 4024936"/>
                <a:gd name="connsiteY9" fmla="*/ 875071 h 1369792"/>
                <a:gd name="connsiteX10" fmla="*/ 957429 w 4024936"/>
                <a:gd name="connsiteY10" fmla="*/ 894788 h 1369792"/>
                <a:gd name="connsiteX11" fmla="*/ 1040871 w 4024936"/>
                <a:gd name="connsiteY11" fmla="*/ 929121 h 1369792"/>
                <a:gd name="connsiteX12" fmla="*/ 1109698 w 4024936"/>
                <a:gd name="connsiteY12" fmla="*/ 988220 h 1369792"/>
                <a:gd name="connsiteX13" fmla="*/ 1134252 w 4024936"/>
                <a:gd name="connsiteY13" fmla="*/ 1056836 h 1369792"/>
                <a:gd name="connsiteX14" fmla="*/ 1124420 w 4024936"/>
                <a:gd name="connsiteY14" fmla="*/ 1120878 h 1369792"/>
                <a:gd name="connsiteX15" fmla="*/ 1104756 w 4024936"/>
                <a:gd name="connsiteY15" fmla="*/ 1150374 h 1369792"/>
                <a:gd name="connsiteX16" fmla="*/ 1016265 w 4024936"/>
                <a:gd name="connsiteY16" fmla="*/ 1199536 h 1369792"/>
                <a:gd name="connsiteX17" fmla="*/ 967104 w 4024936"/>
                <a:gd name="connsiteY17" fmla="*/ 1209368 h 1369792"/>
                <a:gd name="connsiteX18" fmla="*/ 888446 w 4024936"/>
                <a:gd name="connsiteY18" fmla="*/ 1189703 h 1369792"/>
                <a:gd name="connsiteX19" fmla="*/ 819620 w 4024936"/>
                <a:gd name="connsiteY19" fmla="*/ 1170039 h 1369792"/>
                <a:gd name="connsiteX20" fmla="*/ 799956 w 4024936"/>
                <a:gd name="connsiteY20" fmla="*/ 1140542 h 1369792"/>
                <a:gd name="connsiteX21" fmla="*/ 780291 w 4024936"/>
                <a:gd name="connsiteY21" fmla="*/ 1081549 h 1369792"/>
                <a:gd name="connsiteX22" fmla="*/ 799956 w 4024936"/>
                <a:gd name="connsiteY22" fmla="*/ 904568 h 1369792"/>
                <a:gd name="connsiteX23" fmla="*/ 819620 w 4024936"/>
                <a:gd name="connsiteY23" fmla="*/ 845574 h 1369792"/>
                <a:gd name="connsiteX24" fmla="*/ 849117 w 4024936"/>
                <a:gd name="connsiteY24" fmla="*/ 816078 h 1369792"/>
                <a:gd name="connsiteX25" fmla="*/ 868781 w 4024936"/>
                <a:gd name="connsiteY25" fmla="*/ 786581 h 1369792"/>
                <a:gd name="connsiteX26" fmla="*/ 927775 w 4024936"/>
                <a:gd name="connsiteY26" fmla="*/ 747252 h 1369792"/>
                <a:gd name="connsiteX27" fmla="*/ 986768 w 4024936"/>
                <a:gd name="connsiteY27" fmla="*/ 707923 h 1369792"/>
                <a:gd name="connsiteX28" fmla="*/ 1016265 w 4024936"/>
                <a:gd name="connsiteY28" fmla="*/ 688258 h 1369792"/>
                <a:gd name="connsiteX29" fmla="*/ 1085091 w 4024936"/>
                <a:gd name="connsiteY29" fmla="*/ 658761 h 1369792"/>
                <a:gd name="connsiteX30" fmla="*/ 1144085 w 4024936"/>
                <a:gd name="connsiteY30" fmla="*/ 639097 h 1369792"/>
                <a:gd name="connsiteX31" fmla="*/ 1173581 w 4024936"/>
                <a:gd name="connsiteY31" fmla="*/ 629265 h 1369792"/>
                <a:gd name="connsiteX32" fmla="*/ 1232575 w 4024936"/>
                <a:gd name="connsiteY32" fmla="*/ 609600 h 1369792"/>
                <a:gd name="connsiteX33" fmla="*/ 1281631 w 4024936"/>
                <a:gd name="connsiteY33" fmla="*/ 594878 h 1369792"/>
                <a:gd name="connsiteX34" fmla="*/ 1349688 w 4024936"/>
                <a:gd name="connsiteY34" fmla="*/ 570376 h 1369792"/>
                <a:gd name="connsiteX35" fmla="*/ 1448885 w 4024936"/>
                <a:gd name="connsiteY35" fmla="*/ 540774 h 1369792"/>
                <a:gd name="connsiteX36" fmla="*/ 1444152 w 4024936"/>
                <a:gd name="connsiteY36" fmla="*/ 540722 h 1369792"/>
                <a:gd name="connsiteX37" fmla="*/ 1606201 w 4024936"/>
                <a:gd name="connsiteY37" fmla="*/ 521110 h 1369792"/>
                <a:gd name="connsiteX38" fmla="*/ 1940497 w 4024936"/>
                <a:gd name="connsiteY38" fmla="*/ 501445 h 1369792"/>
                <a:gd name="connsiteX39" fmla="*/ 2176472 w 4024936"/>
                <a:gd name="connsiteY39" fmla="*/ 530942 h 1369792"/>
                <a:gd name="connsiteX40" fmla="*/ 2215801 w 4024936"/>
                <a:gd name="connsiteY40" fmla="*/ 619432 h 1369792"/>
                <a:gd name="connsiteX41" fmla="*/ 2225633 w 4024936"/>
                <a:gd name="connsiteY41" fmla="*/ 648929 h 1369792"/>
                <a:gd name="connsiteX42" fmla="*/ 2215801 w 4024936"/>
                <a:gd name="connsiteY42" fmla="*/ 757084 h 1369792"/>
                <a:gd name="connsiteX43" fmla="*/ 2196136 w 4024936"/>
                <a:gd name="connsiteY43" fmla="*/ 816078 h 1369792"/>
                <a:gd name="connsiteX44" fmla="*/ 2137143 w 4024936"/>
                <a:gd name="connsiteY44" fmla="*/ 855407 h 1369792"/>
                <a:gd name="connsiteX45" fmla="*/ 2107646 w 4024936"/>
                <a:gd name="connsiteY45" fmla="*/ 865239 h 1369792"/>
                <a:gd name="connsiteX46" fmla="*/ 1998986 w 4024936"/>
                <a:gd name="connsiteY46" fmla="*/ 900953 h 1369792"/>
                <a:gd name="connsiteX47" fmla="*/ 1871672 w 4024936"/>
                <a:gd name="connsiteY47" fmla="*/ 894736 h 1369792"/>
                <a:gd name="connsiteX48" fmla="*/ 1832343 w 4024936"/>
                <a:gd name="connsiteY48" fmla="*/ 884903 h 1369792"/>
                <a:gd name="connsiteX49" fmla="*/ 1783181 w 4024936"/>
                <a:gd name="connsiteY49" fmla="*/ 835742 h 1369792"/>
                <a:gd name="connsiteX50" fmla="*/ 1763517 w 4024936"/>
                <a:gd name="connsiteY50" fmla="*/ 776749 h 1369792"/>
                <a:gd name="connsiteX51" fmla="*/ 1783181 w 4024936"/>
                <a:gd name="connsiteY51" fmla="*/ 589936 h 1369792"/>
                <a:gd name="connsiteX52" fmla="*/ 1802846 w 4024936"/>
                <a:gd name="connsiteY52" fmla="*/ 530942 h 1369792"/>
                <a:gd name="connsiteX53" fmla="*/ 1901168 w 4024936"/>
                <a:gd name="connsiteY53" fmla="*/ 432620 h 1369792"/>
                <a:gd name="connsiteX54" fmla="*/ 1930665 w 4024936"/>
                <a:gd name="connsiteY54" fmla="*/ 412955 h 1369792"/>
                <a:gd name="connsiteX55" fmla="*/ 1989659 w 4024936"/>
                <a:gd name="connsiteY55" fmla="*/ 393290 h 1369792"/>
                <a:gd name="connsiteX56" fmla="*/ 2019156 w 4024936"/>
                <a:gd name="connsiteY56" fmla="*/ 373626 h 1369792"/>
                <a:gd name="connsiteX57" fmla="*/ 2058485 w 4024936"/>
                <a:gd name="connsiteY57" fmla="*/ 363794 h 1369792"/>
                <a:gd name="connsiteX58" fmla="*/ 2117478 w 4024936"/>
                <a:gd name="connsiteY58" fmla="*/ 344129 h 1369792"/>
                <a:gd name="connsiteX59" fmla="*/ 2146975 w 4024936"/>
                <a:gd name="connsiteY59" fmla="*/ 334297 h 1369792"/>
                <a:gd name="connsiteX60" fmla="*/ 2176472 w 4024936"/>
                <a:gd name="connsiteY60" fmla="*/ 324465 h 1369792"/>
                <a:gd name="connsiteX61" fmla="*/ 2264699 w 4024936"/>
                <a:gd name="connsiteY61" fmla="*/ 314632 h 1369792"/>
                <a:gd name="connsiteX62" fmla="*/ 2343093 w 4024936"/>
                <a:gd name="connsiteY62" fmla="*/ 304800 h 1369792"/>
                <a:gd name="connsiteX63" fmla="*/ 2491104 w 4024936"/>
                <a:gd name="connsiteY63" fmla="*/ 285136 h 1369792"/>
                <a:gd name="connsiteX64" fmla="*/ 2638588 w 4024936"/>
                <a:gd name="connsiteY64" fmla="*/ 275303 h 1369792"/>
                <a:gd name="connsiteX65" fmla="*/ 2757206 w 4024936"/>
                <a:gd name="connsiteY65" fmla="*/ 265419 h 1369792"/>
                <a:gd name="connsiteX66" fmla="*/ 2914259 w 4024936"/>
                <a:gd name="connsiteY66" fmla="*/ 265524 h 1369792"/>
                <a:gd name="connsiteX67" fmla="*/ 3031878 w 4024936"/>
                <a:gd name="connsiteY67" fmla="*/ 285136 h 1369792"/>
                <a:gd name="connsiteX68" fmla="*/ 3090872 w 4024936"/>
                <a:gd name="connsiteY68" fmla="*/ 304800 h 1369792"/>
                <a:gd name="connsiteX69" fmla="*/ 3149865 w 4024936"/>
                <a:gd name="connsiteY69" fmla="*/ 344129 h 1369792"/>
                <a:gd name="connsiteX70" fmla="*/ 3199027 w 4024936"/>
                <a:gd name="connsiteY70" fmla="*/ 403123 h 1369792"/>
                <a:gd name="connsiteX71" fmla="*/ 3228523 w 4024936"/>
                <a:gd name="connsiteY71" fmla="*/ 501445 h 1369792"/>
                <a:gd name="connsiteX72" fmla="*/ 3218691 w 4024936"/>
                <a:gd name="connsiteY72" fmla="*/ 678426 h 1369792"/>
                <a:gd name="connsiteX73" fmla="*/ 3194032 w 4024936"/>
                <a:gd name="connsiteY73" fmla="*/ 752247 h 1369792"/>
                <a:gd name="connsiteX74" fmla="*/ 3154755 w 4024936"/>
                <a:gd name="connsiteY74" fmla="*/ 786529 h 1369792"/>
                <a:gd name="connsiteX75" fmla="*/ 3090767 w 4024936"/>
                <a:gd name="connsiteY75" fmla="*/ 816026 h 1369792"/>
                <a:gd name="connsiteX76" fmla="*/ 3007166 w 4024936"/>
                <a:gd name="connsiteY76" fmla="*/ 806193 h 1369792"/>
                <a:gd name="connsiteX77" fmla="*/ 2953220 w 4024936"/>
                <a:gd name="connsiteY77" fmla="*/ 757190 h 1369792"/>
                <a:gd name="connsiteX78" fmla="*/ 2923723 w 4024936"/>
                <a:gd name="connsiteY78" fmla="*/ 658761 h 1369792"/>
                <a:gd name="connsiteX79" fmla="*/ 2933556 w 4024936"/>
                <a:gd name="connsiteY79" fmla="*/ 560439 h 1369792"/>
                <a:gd name="connsiteX80" fmla="*/ 2953220 w 4024936"/>
                <a:gd name="connsiteY80" fmla="*/ 501445 h 1369792"/>
                <a:gd name="connsiteX81" fmla="*/ 3002381 w 4024936"/>
                <a:gd name="connsiteY81" fmla="*/ 412955 h 1369792"/>
                <a:gd name="connsiteX82" fmla="*/ 3031878 w 4024936"/>
                <a:gd name="connsiteY82" fmla="*/ 383458 h 1369792"/>
                <a:gd name="connsiteX83" fmla="*/ 3051543 w 4024936"/>
                <a:gd name="connsiteY83" fmla="*/ 353961 h 1369792"/>
                <a:gd name="connsiteX84" fmla="*/ 3090872 w 4024936"/>
                <a:gd name="connsiteY84" fmla="*/ 324465 h 1369792"/>
                <a:gd name="connsiteX85" fmla="*/ 3149865 w 4024936"/>
                <a:gd name="connsiteY85" fmla="*/ 285136 h 1369792"/>
                <a:gd name="connsiteX86" fmla="*/ 3223528 w 4024936"/>
                <a:gd name="connsiteY86" fmla="*/ 245807 h 1369792"/>
                <a:gd name="connsiteX87" fmla="*/ 3287517 w 4024936"/>
                <a:gd name="connsiteY87" fmla="*/ 226142 h 1369792"/>
                <a:gd name="connsiteX88" fmla="*/ 3326846 w 4024936"/>
                <a:gd name="connsiteY88" fmla="*/ 216310 h 1369792"/>
                <a:gd name="connsiteX89" fmla="*/ 3376007 w 4024936"/>
                <a:gd name="connsiteY89" fmla="*/ 206478 h 1369792"/>
                <a:gd name="connsiteX90" fmla="*/ 3425168 w 4024936"/>
                <a:gd name="connsiteY90" fmla="*/ 186813 h 1369792"/>
                <a:gd name="connsiteX91" fmla="*/ 3503827 w 4024936"/>
                <a:gd name="connsiteY91" fmla="*/ 167149 h 1369792"/>
                <a:gd name="connsiteX92" fmla="*/ 3582991 w 4024936"/>
                <a:gd name="connsiteY92" fmla="*/ 144375 h 1369792"/>
                <a:gd name="connsiteX93" fmla="*/ 3661143 w 4024936"/>
                <a:gd name="connsiteY93" fmla="*/ 117987 h 1369792"/>
                <a:gd name="connsiteX94" fmla="*/ 3739801 w 4024936"/>
                <a:gd name="connsiteY94" fmla="*/ 98323 h 1369792"/>
                <a:gd name="connsiteX95" fmla="*/ 3798794 w 4024936"/>
                <a:gd name="connsiteY95" fmla="*/ 78658 h 1369792"/>
                <a:gd name="connsiteX96" fmla="*/ 3828291 w 4024936"/>
                <a:gd name="connsiteY96" fmla="*/ 68826 h 1369792"/>
                <a:gd name="connsiteX97" fmla="*/ 3897012 w 4024936"/>
                <a:gd name="connsiteY97" fmla="*/ 49214 h 1369792"/>
                <a:gd name="connsiteX98" fmla="*/ 3946278 w 4024936"/>
                <a:gd name="connsiteY98" fmla="*/ 29497 h 1369792"/>
                <a:gd name="connsiteX99" fmla="*/ 4024936 w 4024936"/>
                <a:gd name="connsiteY99" fmla="*/ 0 h 1369792"/>
                <a:gd name="connsiteX0" fmla="*/ 0 w 3946278"/>
                <a:gd name="connsiteY0" fmla="*/ 1340295 h 1340295"/>
                <a:gd name="connsiteX1" fmla="*/ 71863 w 3946278"/>
                <a:gd name="connsiteY1" fmla="*/ 1095502 h 1340295"/>
                <a:gd name="connsiteX2" fmla="*/ 101865 w 3946278"/>
                <a:gd name="connsiteY2" fmla="*/ 1002890 h 1340295"/>
                <a:gd name="connsiteX3" fmla="*/ 170691 w 3946278"/>
                <a:gd name="connsiteY3" fmla="*/ 924232 h 1340295"/>
                <a:gd name="connsiteX4" fmla="*/ 219747 w 3946278"/>
                <a:gd name="connsiteY4" fmla="*/ 904620 h 1340295"/>
                <a:gd name="connsiteX5" fmla="*/ 288678 w 3946278"/>
                <a:gd name="connsiteY5" fmla="*/ 875071 h 1340295"/>
                <a:gd name="connsiteX6" fmla="*/ 347672 w 3946278"/>
                <a:gd name="connsiteY6" fmla="*/ 855406 h 1340295"/>
                <a:gd name="connsiteX7" fmla="*/ 377168 w 3946278"/>
                <a:gd name="connsiteY7" fmla="*/ 845574 h 1340295"/>
                <a:gd name="connsiteX8" fmla="*/ 436162 w 3946278"/>
                <a:gd name="connsiteY8" fmla="*/ 835742 h 1340295"/>
                <a:gd name="connsiteX9" fmla="*/ 839285 w 3946278"/>
                <a:gd name="connsiteY9" fmla="*/ 845574 h 1340295"/>
                <a:gd name="connsiteX10" fmla="*/ 957429 w 3946278"/>
                <a:gd name="connsiteY10" fmla="*/ 865291 h 1340295"/>
                <a:gd name="connsiteX11" fmla="*/ 1040871 w 3946278"/>
                <a:gd name="connsiteY11" fmla="*/ 899624 h 1340295"/>
                <a:gd name="connsiteX12" fmla="*/ 1109698 w 3946278"/>
                <a:gd name="connsiteY12" fmla="*/ 958723 h 1340295"/>
                <a:gd name="connsiteX13" fmla="*/ 1134252 w 3946278"/>
                <a:gd name="connsiteY13" fmla="*/ 1027339 h 1340295"/>
                <a:gd name="connsiteX14" fmla="*/ 1124420 w 3946278"/>
                <a:gd name="connsiteY14" fmla="*/ 1091381 h 1340295"/>
                <a:gd name="connsiteX15" fmla="*/ 1104756 w 3946278"/>
                <a:gd name="connsiteY15" fmla="*/ 1120877 h 1340295"/>
                <a:gd name="connsiteX16" fmla="*/ 1016265 w 3946278"/>
                <a:gd name="connsiteY16" fmla="*/ 1170039 h 1340295"/>
                <a:gd name="connsiteX17" fmla="*/ 967104 w 3946278"/>
                <a:gd name="connsiteY17" fmla="*/ 1179871 h 1340295"/>
                <a:gd name="connsiteX18" fmla="*/ 888446 w 3946278"/>
                <a:gd name="connsiteY18" fmla="*/ 1160206 h 1340295"/>
                <a:gd name="connsiteX19" fmla="*/ 819620 w 3946278"/>
                <a:gd name="connsiteY19" fmla="*/ 1140542 h 1340295"/>
                <a:gd name="connsiteX20" fmla="*/ 799956 w 3946278"/>
                <a:gd name="connsiteY20" fmla="*/ 1111045 h 1340295"/>
                <a:gd name="connsiteX21" fmla="*/ 780291 w 3946278"/>
                <a:gd name="connsiteY21" fmla="*/ 1052052 h 1340295"/>
                <a:gd name="connsiteX22" fmla="*/ 799956 w 3946278"/>
                <a:gd name="connsiteY22" fmla="*/ 875071 h 1340295"/>
                <a:gd name="connsiteX23" fmla="*/ 819620 w 3946278"/>
                <a:gd name="connsiteY23" fmla="*/ 816077 h 1340295"/>
                <a:gd name="connsiteX24" fmla="*/ 849117 w 3946278"/>
                <a:gd name="connsiteY24" fmla="*/ 786581 h 1340295"/>
                <a:gd name="connsiteX25" fmla="*/ 868781 w 3946278"/>
                <a:gd name="connsiteY25" fmla="*/ 757084 h 1340295"/>
                <a:gd name="connsiteX26" fmla="*/ 927775 w 3946278"/>
                <a:gd name="connsiteY26" fmla="*/ 717755 h 1340295"/>
                <a:gd name="connsiteX27" fmla="*/ 986768 w 3946278"/>
                <a:gd name="connsiteY27" fmla="*/ 678426 h 1340295"/>
                <a:gd name="connsiteX28" fmla="*/ 1016265 w 3946278"/>
                <a:gd name="connsiteY28" fmla="*/ 658761 h 1340295"/>
                <a:gd name="connsiteX29" fmla="*/ 1085091 w 3946278"/>
                <a:gd name="connsiteY29" fmla="*/ 629264 h 1340295"/>
                <a:gd name="connsiteX30" fmla="*/ 1144085 w 3946278"/>
                <a:gd name="connsiteY30" fmla="*/ 609600 h 1340295"/>
                <a:gd name="connsiteX31" fmla="*/ 1173581 w 3946278"/>
                <a:gd name="connsiteY31" fmla="*/ 599768 h 1340295"/>
                <a:gd name="connsiteX32" fmla="*/ 1232575 w 3946278"/>
                <a:gd name="connsiteY32" fmla="*/ 580103 h 1340295"/>
                <a:gd name="connsiteX33" fmla="*/ 1281631 w 3946278"/>
                <a:gd name="connsiteY33" fmla="*/ 565381 h 1340295"/>
                <a:gd name="connsiteX34" fmla="*/ 1349688 w 3946278"/>
                <a:gd name="connsiteY34" fmla="*/ 540879 h 1340295"/>
                <a:gd name="connsiteX35" fmla="*/ 1448885 w 3946278"/>
                <a:gd name="connsiteY35" fmla="*/ 511277 h 1340295"/>
                <a:gd name="connsiteX36" fmla="*/ 1444152 w 3946278"/>
                <a:gd name="connsiteY36" fmla="*/ 511225 h 1340295"/>
                <a:gd name="connsiteX37" fmla="*/ 1606201 w 3946278"/>
                <a:gd name="connsiteY37" fmla="*/ 491613 h 1340295"/>
                <a:gd name="connsiteX38" fmla="*/ 1940497 w 3946278"/>
                <a:gd name="connsiteY38" fmla="*/ 471948 h 1340295"/>
                <a:gd name="connsiteX39" fmla="*/ 2176472 w 3946278"/>
                <a:gd name="connsiteY39" fmla="*/ 501445 h 1340295"/>
                <a:gd name="connsiteX40" fmla="*/ 2215801 w 3946278"/>
                <a:gd name="connsiteY40" fmla="*/ 589935 h 1340295"/>
                <a:gd name="connsiteX41" fmla="*/ 2225633 w 3946278"/>
                <a:gd name="connsiteY41" fmla="*/ 619432 h 1340295"/>
                <a:gd name="connsiteX42" fmla="*/ 2215801 w 3946278"/>
                <a:gd name="connsiteY42" fmla="*/ 727587 h 1340295"/>
                <a:gd name="connsiteX43" fmla="*/ 2196136 w 3946278"/>
                <a:gd name="connsiteY43" fmla="*/ 786581 h 1340295"/>
                <a:gd name="connsiteX44" fmla="*/ 2137143 w 3946278"/>
                <a:gd name="connsiteY44" fmla="*/ 825910 h 1340295"/>
                <a:gd name="connsiteX45" fmla="*/ 2107646 w 3946278"/>
                <a:gd name="connsiteY45" fmla="*/ 835742 h 1340295"/>
                <a:gd name="connsiteX46" fmla="*/ 1998986 w 3946278"/>
                <a:gd name="connsiteY46" fmla="*/ 871456 h 1340295"/>
                <a:gd name="connsiteX47" fmla="*/ 1871672 w 3946278"/>
                <a:gd name="connsiteY47" fmla="*/ 865239 h 1340295"/>
                <a:gd name="connsiteX48" fmla="*/ 1832343 w 3946278"/>
                <a:gd name="connsiteY48" fmla="*/ 855406 h 1340295"/>
                <a:gd name="connsiteX49" fmla="*/ 1783181 w 3946278"/>
                <a:gd name="connsiteY49" fmla="*/ 806245 h 1340295"/>
                <a:gd name="connsiteX50" fmla="*/ 1763517 w 3946278"/>
                <a:gd name="connsiteY50" fmla="*/ 747252 h 1340295"/>
                <a:gd name="connsiteX51" fmla="*/ 1783181 w 3946278"/>
                <a:gd name="connsiteY51" fmla="*/ 560439 h 1340295"/>
                <a:gd name="connsiteX52" fmla="*/ 1802846 w 3946278"/>
                <a:gd name="connsiteY52" fmla="*/ 501445 h 1340295"/>
                <a:gd name="connsiteX53" fmla="*/ 1901168 w 3946278"/>
                <a:gd name="connsiteY53" fmla="*/ 403123 h 1340295"/>
                <a:gd name="connsiteX54" fmla="*/ 1930665 w 3946278"/>
                <a:gd name="connsiteY54" fmla="*/ 383458 h 1340295"/>
                <a:gd name="connsiteX55" fmla="*/ 1989659 w 3946278"/>
                <a:gd name="connsiteY55" fmla="*/ 363793 h 1340295"/>
                <a:gd name="connsiteX56" fmla="*/ 2019156 w 3946278"/>
                <a:gd name="connsiteY56" fmla="*/ 344129 h 1340295"/>
                <a:gd name="connsiteX57" fmla="*/ 2058485 w 3946278"/>
                <a:gd name="connsiteY57" fmla="*/ 334297 h 1340295"/>
                <a:gd name="connsiteX58" fmla="*/ 2117478 w 3946278"/>
                <a:gd name="connsiteY58" fmla="*/ 314632 h 1340295"/>
                <a:gd name="connsiteX59" fmla="*/ 2146975 w 3946278"/>
                <a:gd name="connsiteY59" fmla="*/ 304800 h 1340295"/>
                <a:gd name="connsiteX60" fmla="*/ 2176472 w 3946278"/>
                <a:gd name="connsiteY60" fmla="*/ 294968 h 1340295"/>
                <a:gd name="connsiteX61" fmla="*/ 2264699 w 3946278"/>
                <a:gd name="connsiteY61" fmla="*/ 285135 h 1340295"/>
                <a:gd name="connsiteX62" fmla="*/ 2343093 w 3946278"/>
                <a:gd name="connsiteY62" fmla="*/ 275303 h 1340295"/>
                <a:gd name="connsiteX63" fmla="*/ 2491104 w 3946278"/>
                <a:gd name="connsiteY63" fmla="*/ 255639 h 1340295"/>
                <a:gd name="connsiteX64" fmla="*/ 2638588 w 3946278"/>
                <a:gd name="connsiteY64" fmla="*/ 245806 h 1340295"/>
                <a:gd name="connsiteX65" fmla="*/ 2757206 w 3946278"/>
                <a:gd name="connsiteY65" fmla="*/ 235922 h 1340295"/>
                <a:gd name="connsiteX66" fmla="*/ 2914259 w 3946278"/>
                <a:gd name="connsiteY66" fmla="*/ 236027 h 1340295"/>
                <a:gd name="connsiteX67" fmla="*/ 3031878 w 3946278"/>
                <a:gd name="connsiteY67" fmla="*/ 255639 h 1340295"/>
                <a:gd name="connsiteX68" fmla="*/ 3090872 w 3946278"/>
                <a:gd name="connsiteY68" fmla="*/ 275303 h 1340295"/>
                <a:gd name="connsiteX69" fmla="*/ 3149865 w 3946278"/>
                <a:gd name="connsiteY69" fmla="*/ 314632 h 1340295"/>
                <a:gd name="connsiteX70" fmla="*/ 3199027 w 3946278"/>
                <a:gd name="connsiteY70" fmla="*/ 373626 h 1340295"/>
                <a:gd name="connsiteX71" fmla="*/ 3228523 w 3946278"/>
                <a:gd name="connsiteY71" fmla="*/ 471948 h 1340295"/>
                <a:gd name="connsiteX72" fmla="*/ 3218691 w 3946278"/>
                <a:gd name="connsiteY72" fmla="*/ 648929 h 1340295"/>
                <a:gd name="connsiteX73" fmla="*/ 3194032 w 3946278"/>
                <a:gd name="connsiteY73" fmla="*/ 722750 h 1340295"/>
                <a:gd name="connsiteX74" fmla="*/ 3154755 w 3946278"/>
                <a:gd name="connsiteY74" fmla="*/ 757032 h 1340295"/>
                <a:gd name="connsiteX75" fmla="*/ 3090767 w 3946278"/>
                <a:gd name="connsiteY75" fmla="*/ 786529 h 1340295"/>
                <a:gd name="connsiteX76" fmla="*/ 3007166 w 3946278"/>
                <a:gd name="connsiteY76" fmla="*/ 776696 h 1340295"/>
                <a:gd name="connsiteX77" fmla="*/ 2953220 w 3946278"/>
                <a:gd name="connsiteY77" fmla="*/ 727693 h 1340295"/>
                <a:gd name="connsiteX78" fmla="*/ 2923723 w 3946278"/>
                <a:gd name="connsiteY78" fmla="*/ 629264 h 1340295"/>
                <a:gd name="connsiteX79" fmla="*/ 2933556 w 3946278"/>
                <a:gd name="connsiteY79" fmla="*/ 530942 h 1340295"/>
                <a:gd name="connsiteX80" fmla="*/ 2953220 w 3946278"/>
                <a:gd name="connsiteY80" fmla="*/ 471948 h 1340295"/>
                <a:gd name="connsiteX81" fmla="*/ 3002381 w 3946278"/>
                <a:gd name="connsiteY81" fmla="*/ 383458 h 1340295"/>
                <a:gd name="connsiteX82" fmla="*/ 3031878 w 3946278"/>
                <a:gd name="connsiteY82" fmla="*/ 353961 h 1340295"/>
                <a:gd name="connsiteX83" fmla="*/ 3051543 w 3946278"/>
                <a:gd name="connsiteY83" fmla="*/ 324464 h 1340295"/>
                <a:gd name="connsiteX84" fmla="*/ 3090872 w 3946278"/>
                <a:gd name="connsiteY84" fmla="*/ 294968 h 1340295"/>
                <a:gd name="connsiteX85" fmla="*/ 3149865 w 3946278"/>
                <a:gd name="connsiteY85" fmla="*/ 255639 h 1340295"/>
                <a:gd name="connsiteX86" fmla="*/ 3223528 w 3946278"/>
                <a:gd name="connsiteY86" fmla="*/ 216310 h 1340295"/>
                <a:gd name="connsiteX87" fmla="*/ 3287517 w 3946278"/>
                <a:gd name="connsiteY87" fmla="*/ 196645 h 1340295"/>
                <a:gd name="connsiteX88" fmla="*/ 3326846 w 3946278"/>
                <a:gd name="connsiteY88" fmla="*/ 186813 h 1340295"/>
                <a:gd name="connsiteX89" fmla="*/ 3376007 w 3946278"/>
                <a:gd name="connsiteY89" fmla="*/ 176981 h 1340295"/>
                <a:gd name="connsiteX90" fmla="*/ 3425168 w 3946278"/>
                <a:gd name="connsiteY90" fmla="*/ 157316 h 1340295"/>
                <a:gd name="connsiteX91" fmla="*/ 3503827 w 3946278"/>
                <a:gd name="connsiteY91" fmla="*/ 137652 h 1340295"/>
                <a:gd name="connsiteX92" fmla="*/ 3582991 w 3946278"/>
                <a:gd name="connsiteY92" fmla="*/ 114878 h 1340295"/>
                <a:gd name="connsiteX93" fmla="*/ 3661143 w 3946278"/>
                <a:gd name="connsiteY93" fmla="*/ 88490 h 1340295"/>
                <a:gd name="connsiteX94" fmla="*/ 3739801 w 3946278"/>
                <a:gd name="connsiteY94" fmla="*/ 68826 h 1340295"/>
                <a:gd name="connsiteX95" fmla="*/ 3798794 w 3946278"/>
                <a:gd name="connsiteY95" fmla="*/ 49161 h 1340295"/>
                <a:gd name="connsiteX96" fmla="*/ 3828291 w 3946278"/>
                <a:gd name="connsiteY96" fmla="*/ 39329 h 1340295"/>
                <a:gd name="connsiteX97" fmla="*/ 3897012 w 3946278"/>
                <a:gd name="connsiteY97" fmla="*/ 19717 h 1340295"/>
                <a:gd name="connsiteX98" fmla="*/ 3946278 w 3946278"/>
                <a:gd name="connsiteY98" fmla="*/ 0 h 1340295"/>
                <a:gd name="connsiteX0" fmla="*/ 0 w 3897012"/>
                <a:gd name="connsiteY0" fmla="*/ 1320578 h 1320578"/>
                <a:gd name="connsiteX1" fmla="*/ 71863 w 3897012"/>
                <a:gd name="connsiteY1" fmla="*/ 1075785 h 1320578"/>
                <a:gd name="connsiteX2" fmla="*/ 101865 w 3897012"/>
                <a:gd name="connsiteY2" fmla="*/ 983173 h 1320578"/>
                <a:gd name="connsiteX3" fmla="*/ 170691 w 3897012"/>
                <a:gd name="connsiteY3" fmla="*/ 904515 h 1320578"/>
                <a:gd name="connsiteX4" fmla="*/ 219747 w 3897012"/>
                <a:gd name="connsiteY4" fmla="*/ 884903 h 1320578"/>
                <a:gd name="connsiteX5" fmla="*/ 288678 w 3897012"/>
                <a:gd name="connsiteY5" fmla="*/ 855354 h 1320578"/>
                <a:gd name="connsiteX6" fmla="*/ 347672 w 3897012"/>
                <a:gd name="connsiteY6" fmla="*/ 835689 h 1320578"/>
                <a:gd name="connsiteX7" fmla="*/ 377168 w 3897012"/>
                <a:gd name="connsiteY7" fmla="*/ 825857 h 1320578"/>
                <a:gd name="connsiteX8" fmla="*/ 436162 w 3897012"/>
                <a:gd name="connsiteY8" fmla="*/ 816025 h 1320578"/>
                <a:gd name="connsiteX9" fmla="*/ 839285 w 3897012"/>
                <a:gd name="connsiteY9" fmla="*/ 825857 h 1320578"/>
                <a:gd name="connsiteX10" fmla="*/ 957429 w 3897012"/>
                <a:gd name="connsiteY10" fmla="*/ 845574 h 1320578"/>
                <a:gd name="connsiteX11" fmla="*/ 1040871 w 3897012"/>
                <a:gd name="connsiteY11" fmla="*/ 879907 h 1320578"/>
                <a:gd name="connsiteX12" fmla="*/ 1109698 w 3897012"/>
                <a:gd name="connsiteY12" fmla="*/ 939006 h 1320578"/>
                <a:gd name="connsiteX13" fmla="*/ 1134252 w 3897012"/>
                <a:gd name="connsiteY13" fmla="*/ 1007622 h 1320578"/>
                <a:gd name="connsiteX14" fmla="*/ 1124420 w 3897012"/>
                <a:gd name="connsiteY14" fmla="*/ 1071664 h 1320578"/>
                <a:gd name="connsiteX15" fmla="*/ 1104756 w 3897012"/>
                <a:gd name="connsiteY15" fmla="*/ 1101160 h 1320578"/>
                <a:gd name="connsiteX16" fmla="*/ 1016265 w 3897012"/>
                <a:gd name="connsiteY16" fmla="*/ 1150322 h 1320578"/>
                <a:gd name="connsiteX17" fmla="*/ 967104 w 3897012"/>
                <a:gd name="connsiteY17" fmla="*/ 1160154 h 1320578"/>
                <a:gd name="connsiteX18" fmla="*/ 888446 w 3897012"/>
                <a:gd name="connsiteY18" fmla="*/ 1140489 h 1320578"/>
                <a:gd name="connsiteX19" fmla="*/ 819620 w 3897012"/>
                <a:gd name="connsiteY19" fmla="*/ 1120825 h 1320578"/>
                <a:gd name="connsiteX20" fmla="*/ 799956 w 3897012"/>
                <a:gd name="connsiteY20" fmla="*/ 1091328 h 1320578"/>
                <a:gd name="connsiteX21" fmla="*/ 780291 w 3897012"/>
                <a:gd name="connsiteY21" fmla="*/ 1032335 h 1320578"/>
                <a:gd name="connsiteX22" fmla="*/ 799956 w 3897012"/>
                <a:gd name="connsiteY22" fmla="*/ 855354 h 1320578"/>
                <a:gd name="connsiteX23" fmla="*/ 819620 w 3897012"/>
                <a:gd name="connsiteY23" fmla="*/ 796360 h 1320578"/>
                <a:gd name="connsiteX24" fmla="*/ 849117 w 3897012"/>
                <a:gd name="connsiteY24" fmla="*/ 766864 h 1320578"/>
                <a:gd name="connsiteX25" fmla="*/ 868781 w 3897012"/>
                <a:gd name="connsiteY25" fmla="*/ 737367 h 1320578"/>
                <a:gd name="connsiteX26" fmla="*/ 927775 w 3897012"/>
                <a:gd name="connsiteY26" fmla="*/ 698038 h 1320578"/>
                <a:gd name="connsiteX27" fmla="*/ 986768 w 3897012"/>
                <a:gd name="connsiteY27" fmla="*/ 658709 h 1320578"/>
                <a:gd name="connsiteX28" fmla="*/ 1016265 w 3897012"/>
                <a:gd name="connsiteY28" fmla="*/ 639044 h 1320578"/>
                <a:gd name="connsiteX29" fmla="*/ 1085091 w 3897012"/>
                <a:gd name="connsiteY29" fmla="*/ 609547 h 1320578"/>
                <a:gd name="connsiteX30" fmla="*/ 1144085 w 3897012"/>
                <a:gd name="connsiteY30" fmla="*/ 589883 h 1320578"/>
                <a:gd name="connsiteX31" fmla="*/ 1173581 w 3897012"/>
                <a:gd name="connsiteY31" fmla="*/ 580051 h 1320578"/>
                <a:gd name="connsiteX32" fmla="*/ 1232575 w 3897012"/>
                <a:gd name="connsiteY32" fmla="*/ 560386 h 1320578"/>
                <a:gd name="connsiteX33" fmla="*/ 1281631 w 3897012"/>
                <a:gd name="connsiteY33" fmla="*/ 545664 h 1320578"/>
                <a:gd name="connsiteX34" fmla="*/ 1349688 w 3897012"/>
                <a:gd name="connsiteY34" fmla="*/ 521162 h 1320578"/>
                <a:gd name="connsiteX35" fmla="*/ 1448885 w 3897012"/>
                <a:gd name="connsiteY35" fmla="*/ 491560 h 1320578"/>
                <a:gd name="connsiteX36" fmla="*/ 1444152 w 3897012"/>
                <a:gd name="connsiteY36" fmla="*/ 491508 h 1320578"/>
                <a:gd name="connsiteX37" fmla="*/ 1606201 w 3897012"/>
                <a:gd name="connsiteY37" fmla="*/ 471896 h 1320578"/>
                <a:gd name="connsiteX38" fmla="*/ 1940497 w 3897012"/>
                <a:gd name="connsiteY38" fmla="*/ 452231 h 1320578"/>
                <a:gd name="connsiteX39" fmla="*/ 2176472 w 3897012"/>
                <a:gd name="connsiteY39" fmla="*/ 481728 h 1320578"/>
                <a:gd name="connsiteX40" fmla="*/ 2215801 w 3897012"/>
                <a:gd name="connsiteY40" fmla="*/ 570218 h 1320578"/>
                <a:gd name="connsiteX41" fmla="*/ 2225633 w 3897012"/>
                <a:gd name="connsiteY41" fmla="*/ 599715 h 1320578"/>
                <a:gd name="connsiteX42" fmla="*/ 2215801 w 3897012"/>
                <a:gd name="connsiteY42" fmla="*/ 707870 h 1320578"/>
                <a:gd name="connsiteX43" fmla="*/ 2196136 w 3897012"/>
                <a:gd name="connsiteY43" fmla="*/ 766864 h 1320578"/>
                <a:gd name="connsiteX44" fmla="*/ 2137143 w 3897012"/>
                <a:gd name="connsiteY44" fmla="*/ 806193 h 1320578"/>
                <a:gd name="connsiteX45" fmla="*/ 2107646 w 3897012"/>
                <a:gd name="connsiteY45" fmla="*/ 816025 h 1320578"/>
                <a:gd name="connsiteX46" fmla="*/ 1998986 w 3897012"/>
                <a:gd name="connsiteY46" fmla="*/ 851739 h 1320578"/>
                <a:gd name="connsiteX47" fmla="*/ 1871672 w 3897012"/>
                <a:gd name="connsiteY47" fmla="*/ 845522 h 1320578"/>
                <a:gd name="connsiteX48" fmla="*/ 1832343 w 3897012"/>
                <a:gd name="connsiteY48" fmla="*/ 835689 h 1320578"/>
                <a:gd name="connsiteX49" fmla="*/ 1783181 w 3897012"/>
                <a:gd name="connsiteY49" fmla="*/ 786528 h 1320578"/>
                <a:gd name="connsiteX50" fmla="*/ 1763517 w 3897012"/>
                <a:gd name="connsiteY50" fmla="*/ 727535 h 1320578"/>
                <a:gd name="connsiteX51" fmla="*/ 1783181 w 3897012"/>
                <a:gd name="connsiteY51" fmla="*/ 540722 h 1320578"/>
                <a:gd name="connsiteX52" fmla="*/ 1802846 w 3897012"/>
                <a:gd name="connsiteY52" fmla="*/ 481728 h 1320578"/>
                <a:gd name="connsiteX53" fmla="*/ 1901168 w 3897012"/>
                <a:gd name="connsiteY53" fmla="*/ 383406 h 1320578"/>
                <a:gd name="connsiteX54" fmla="*/ 1930665 w 3897012"/>
                <a:gd name="connsiteY54" fmla="*/ 363741 h 1320578"/>
                <a:gd name="connsiteX55" fmla="*/ 1989659 w 3897012"/>
                <a:gd name="connsiteY55" fmla="*/ 344076 h 1320578"/>
                <a:gd name="connsiteX56" fmla="*/ 2019156 w 3897012"/>
                <a:gd name="connsiteY56" fmla="*/ 324412 h 1320578"/>
                <a:gd name="connsiteX57" fmla="*/ 2058485 w 3897012"/>
                <a:gd name="connsiteY57" fmla="*/ 314580 h 1320578"/>
                <a:gd name="connsiteX58" fmla="*/ 2117478 w 3897012"/>
                <a:gd name="connsiteY58" fmla="*/ 294915 h 1320578"/>
                <a:gd name="connsiteX59" fmla="*/ 2146975 w 3897012"/>
                <a:gd name="connsiteY59" fmla="*/ 285083 h 1320578"/>
                <a:gd name="connsiteX60" fmla="*/ 2176472 w 3897012"/>
                <a:gd name="connsiteY60" fmla="*/ 275251 h 1320578"/>
                <a:gd name="connsiteX61" fmla="*/ 2264699 w 3897012"/>
                <a:gd name="connsiteY61" fmla="*/ 265418 h 1320578"/>
                <a:gd name="connsiteX62" fmla="*/ 2343093 w 3897012"/>
                <a:gd name="connsiteY62" fmla="*/ 255586 h 1320578"/>
                <a:gd name="connsiteX63" fmla="*/ 2491104 w 3897012"/>
                <a:gd name="connsiteY63" fmla="*/ 235922 h 1320578"/>
                <a:gd name="connsiteX64" fmla="*/ 2638588 w 3897012"/>
                <a:gd name="connsiteY64" fmla="*/ 226089 h 1320578"/>
                <a:gd name="connsiteX65" fmla="*/ 2757206 w 3897012"/>
                <a:gd name="connsiteY65" fmla="*/ 216205 h 1320578"/>
                <a:gd name="connsiteX66" fmla="*/ 2914259 w 3897012"/>
                <a:gd name="connsiteY66" fmla="*/ 216310 h 1320578"/>
                <a:gd name="connsiteX67" fmla="*/ 3031878 w 3897012"/>
                <a:gd name="connsiteY67" fmla="*/ 235922 h 1320578"/>
                <a:gd name="connsiteX68" fmla="*/ 3090872 w 3897012"/>
                <a:gd name="connsiteY68" fmla="*/ 255586 h 1320578"/>
                <a:gd name="connsiteX69" fmla="*/ 3149865 w 3897012"/>
                <a:gd name="connsiteY69" fmla="*/ 294915 h 1320578"/>
                <a:gd name="connsiteX70" fmla="*/ 3199027 w 3897012"/>
                <a:gd name="connsiteY70" fmla="*/ 353909 h 1320578"/>
                <a:gd name="connsiteX71" fmla="*/ 3228523 w 3897012"/>
                <a:gd name="connsiteY71" fmla="*/ 452231 h 1320578"/>
                <a:gd name="connsiteX72" fmla="*/ 3218691 w 3897012"/>
                <a:gd name="connsiteY72" fmla="*/ 629212 h 1320578"/>
                <a:gd name="connsiteX73" fmla="*/ 3194032 w 3897012"/>
                <a:gd name="connsiteY73" fmla="*/ 703033 h 1320578"/>
                <a:gd name="connsiteX74" fmla="*/ 3154755 w 3897012"/>
                <a:gd name="connsiteY74" fmla="*/ 737315 h 1320578"/>
                <a:gd name="connsiteX75" fmla="*/ 3090767 w 3897012"/>
                <a:gd name="connsiteY75" fmla="*/ 766812 h 1320578"/>
                <a:gd name="connsiteX76" fmla="*/ 3007166 w 3897012"/>
                <a:gd name="connsiteY76" fmla="*/ 756979 h 1320578"/>
                <a:gd name="connsiteX77" fmla="*/ 2953220 w 3897012"/>
                <a:gd name="connsiteY77" fmla="*/ 707976 h 1320578"/>
                <a:gd name="connsiteX78" fmla="*/ 2923723 w 3897012"/>
                <a:gd name="connsiteY78" fmla="*/ 609547 h 1320578"/>
                <a:gd name="connsiteX79" fmla="*/ 2933556 w 3897012"/>
                <a:gd name="connsiteY79" fmla="*/ 511225 h 1320578"/>
                <a:gd name="connsiteX80" fmla="*/ 2953220 w 3897012"/>
                <a:gd name="connsiteY80" fmla="*/ 452231 h 1320578"/>
                <a:gd name="connsiteX81" fmla="*/ 3002381 w 3897012"/>
                <a:gd name="connsiteY81" fmla="*/ 363741 h 1320578"/>
                <a:gd name="connsiteX82" fmla="*/ 3031878 w 3897012"/>
                <a:gd name="connsiteY82" fmla="*/ 334244 h 1320578"/>
                <a:gd name="connsiteX83" fmla="*/ 3051543 w 3897012"/>
                <a:gd name="connsiteY83" fmla="*/ 304747 h 1320578"/>
                <a:gd name="connsiteX84" fmla="*/ 3090872 w 3897012"/>
                <a:gd name="connsiteY84" fmla="*/ 275251 h 1320578"/>
                <a:gd name="connsiteX85" fmla="*/ 3149865 w 3897012"/>
                <a:gd name="connsiteY85" fmla="*/ 235922 h 1320578"/>
                <a:gd name="connsiteX86" fmla="*/ 3223528 w 3897012"/>
                <a:gd name="connsiteY86" fmla="*/ 196593 h 1320578"/>
                <a:gd name="connsiteX87" fmla="*/ 3287517 w 3897012"/>
                <a:gd name="connsiteY87" fmla="*/ 176928 h 1320578"/>
                <a:gd name="connsiteX88" fmla="*/ 3326846 w 3897012"/>
                <a:gd name="connsiteY88" fmla="*/ 167096 h 1320578"/>
                <a:gd name="connsiteX89" fmla="*/ 3376007 w 3897012"/>
                <a:gd name="connsiteY89" fmla="*/ 157264 h 1320578"/>
                <a:gd name="connsiteX90" fmla="*/ 3425168 w 3897012"/>
                <a:gd name="connsiteY90" fmla="*/ 137599 h 1320578"/>
                <a:gd name="connsiteX91" fmla="*/ 3503827 w 3897012"/>
                <a:gd name="connsiteY91" fmla="*/ 117935 h 1320578"/>
                <a:gd name="connsiteX92" fmla="*/ 3582991 w 3897012"/>
                <a:gd name="connsiteY92" fmla="*/ 95161 h 1320578"/>
                <a:gd name="connsiteX93" fmla="*/ 3661143 w 3897012"/>
                <a:gd name="connsiteY93" fmla="*/ 68773 h 1320578"/>
                <a:gd name="connsiteX94" fmla="*/ 3739801 w 3897012"/>
                <a:gd name="connsiteY94" fmla="*/ 49109 h 1320578"/>
                <a:gd name="connsiteX95" fmla="*/ 3798794 w 3897012"/>
                <a:gd name="connsiteY95" fmla="*/ 29444 h 1320578"/>
                <a:gd name="connsiteX96" fmla="*/ 3828291 w 3897012"/>
                <a:gd name="connsiteY96" fmla="*/ 19612 h 1320578"/>
                <a:gd name="connsiteX97" fmla="*/ 3897012 w 3897012"/>
                <a:gd name="connsiteY97" fmla="*/ 0 h 1320578"/>
                <a:gd name="connsiteX0" fmla="*/ 0 w 3828291"/>
                <a:gd name="connsiteY0" fmla="*/ 1300966 h 1300966"/>
                <a:gd name="connsiteX1" fmla="*/ 71863 w 3828291"/>
                <a:gd name="connsiteY1" fmla="*/ 1056173 h 1300966"/>
                <a:gd name="connsiteX2" fmla="*/ 101865 w 3828291"/>
                <a:gd name="connsiteY2" fmla="*/ 963561 h 1300966"/>
                <a:gd name="connsiteX3" fmla="*/ 170691 w 3828291"/>
                <a:gd name="connsiteY3" fmla="*/ 884903 h 1300966"/>
                <a:gd name="connsiteX4" fmla="*/ 219747 w 3828291"/>
                <a:gd name="connsiteY4" fmla="*/ 865291 h 1300966"/>
                <a:gd name="connsiteX5" fmla="*/ 288678 w 3828291"/>
                <a:gd name="connsiteY5" fmla="*/ 835742 h 1300966"/>
                <a:gd name="connsiteX6" fmla="*/ 347672 w 3828291"/>
                <a:gd name="connsiteY6" fmla="*/ 816077 h 1300966"/>
                <a:gd name="connsiteX7" fmla="*/ 377168 w 3828291"/>
                <a:gd name="connsiteY7" fmla="*/ 806245 h 1300966"/>
                <a:gd name="connsiteX8" fmla="*/ 436162 w 3828291"/>
                <a:gd name="connsiteY8" fmla="*/ 796413 h 1300966"/>
                <a:gd name="connsiteX9" fmla="*/ 839285 w 3828291"/>
                <a:gd name="connsiteY9" fmla="*/ 806245 h 1300966"/>
                <a:gd name="connsiteX10" fmla="*/ 957429 w 3828291"/>
                <a:gd name="connsiteY10" fmla="*/ 825962 h 1300966"/>
                <a:gd name="connsiteX11" fmla="*/ 1040871 w 3828291"/>
                <a:gd name="connsiteY11" fmla="*/ 860295 h 1300966"/>
                <a:gd name="connsiteX12" fmla="*/ 1109698 w 3828291"/>
                <a:gd name="connsiteY12" fmla="*/ 919394 h 1300966"/>
                <a:gd name="connsiteX13" fmla="*/ 1134252 w 3828291"/>
                <a:gd name="connsiteY13" fmla="*/ 988010 h 1300966"/>
                <a:gd name="connsiteX14" fmla="*/ 1124420 w 3828291"/>
                <a:gd name="connsiteY14" fmla="*/ 1052052 h 1300966"/>
                <a:gd name="connsiteX15" fmla="*/ 1104756 w 3828291"/>
                <a:gd name="connsiteY15" fmla="*/ 1081548 h 1300966"/>
                <a:gd name="connsiteX16" fmla="*/ 1016265 w 3828291"/>
                <a:gd name="connsiteY16" fmla="*/ 1130710 h 1300966"/>
                <a:gd name="connsiteX17" fmla="*/ 967104 w 3828291"/>
                <a:gd name="connsiteY17" fmla="*/ 1140542 h 1300966"/>
                <a:gd name="connsiteX18" fmla="*/ 888446 w 3828291"/>
                <a:gd name="connsiteY18" fmla="*/ 1120877 h 1300966"/>
                <a:gd name="connsiteX19" fmla="*/ 819620 w 3828291"/>
                <a:gd name="connsiteY19" fmla="*/ 1101213 h 1300966"/>
                <a:gd name="connsiteX20" fmla="*/ 799956 w 3828291"/>
                <a:gd name="connsiteY20" fmla="*/ 1071716 h 1300966"/>
                <a:gd name="connsiteX21" fmla="*/ 780291 w 3828291"/>
                <a:gd name="connsiteY21" fmla="*/ 1012723 h 1300966"/>
                <a:gd name="connsiteX22" fmla="*/ 799956 w 3828291"/>
                <a:gd name="connsiteY22" fmla="*/ 835742 h 1300966"/>
                <a:gd name="connsiteX23" fmla="*/ 819620 w 3828291"/>
                <a:gd name="connsiteY23" fmla="*/ 776748 h 1300966"/>
                <a:gd name="connsiteX24" fmla="*/ 849117 w 3828291"/>
                <a:gd name="connsiteY24" fmla="*/ 747252 h 1300966"/>
                <a:gd name="connsiteX25" fmla="*/ 868781 w 3828291"/>
                <a:gd name="connsiteY25" fmla="*/ 717755 h 1300966"/>
                <a:gd name="connsiteX26" fmla="*/ 927775 w 3828291"/>
                <a:gd name="connsiteY26" fmla="*/ 678426 h 1300966"/>
                <a:gd name="connsiteX27" fmla="*/ 986768 w 3828291"/>
                <a:gd name="connsiteY27" fmla="*/ 639097 h 1300966"/>
                <a:gd name="connsiteX28" fmla="*/ 1016265 w 3828291"/>
                <a:gd name="connsiteY28" fmla="*/ 619432 h 1300966"/>
                <a:gd name="connsiteX29" fmla="*/ 1085091 w 3828291"/>
                <a:gd name="connsiteY29" fmla="*/ 589935 h 1300966"/>
                <a:gd name="connsiteX30" fmla="*/ 1144085 w 3828291"/>
                <a:gd name="connsiteY30" fmla="*/ 570271 h 1300966"/>
                <a:gd name="connsiteX31" fmla="*/ 1173581 w 3828291"/>
                <a:gd name="connsiteY31" fmla="*/ 560439 h 1300966"/>
                <a:gd name="connsiteX32" fmla="*/ 1232575 w 3828291"/>
                <a:gd name="connsiteY32" fmla="*/ 540774 h 1300966"/>
                <a:gd name="connsiteX33" fmla="*/ 1281631 w 3828291"/>
                <a:gd name="connsiteY33" fmla="*/ 526052 h 1300966"/>
                <a:gd name="connsiteX34" fmla="*/ 1349688 w 3828291"/>
                <a:gd name="connsiteY34" fmla="*/ 501550 h 1300966"/>
                <a:gd name="connsiteX35" fmla="*/ 1448885 w 3828291"/>
                <a:gd name="connsiteY35" fmla="*/ 471948 h 1300966"/>
                <a:gd name="connsiteX36" fmla="*/ 1444152 w 3828291"/>
                <a:gd name="connsiteY36" fmla="*/ 471896 h 1300966"/>
                <a:gd name="connsiteX37" fmla="*/ 1606201 w 3828291"/>
                <a:gd name="connsiteY37" fmla="*/ 452284 h 1300966"/>
                <a:gd name="connsiteX38" fmla="*/ 1940497 w 3828291"/>
                <a:gd name="connsiteY38" fmla="*/ 432619 h 1300966"/>
                <a:gd name="connsiteX39" fmla="*/ 2176472 w 3828291"/>
                <a:gd name="connsiteY39" fmla="*/ 462116 h 1300966"/>
                <a:gd name="connsiteX40" fmla="*/ 2215801 w 3828291"/>
                <a:gd name="connsiteY40" fmla="*/ 550606 h 1300966"/>
                <a:gd name="connsiteX41" fmla="*/ 2225633 w 3828291"/>
                <a:gd name="connsiteY41" fmla="*/ 580103 h 1300966"/>
                <a:gd name="connsiteX42" fmla="*/ 2215801 w 3828291"/>
                <a:gd name="connsiteY42" fmla="*/ 688258 h 1300966"/>
                <a:gd name="connsiteX43" fmla="*/ 2196136 w 3828291"/>
                <a:gd name="connsiteY43" fmla="*/ 747252 h 1300966"/>
                <a:gd name="connsiteX44" fmla="*/ 2137143 w 3828291"/>
                <a:gd name="connsiteY44" fmla="*/ 786581 h 1300966"/>
                <a:gd name="connsiteX45" fmla="*/ 2107646 w 3828291"/>
                <a:gd name="connsiteY45" fmla="*/ 796413 h 1300966"/>
                <a:gd name="connsiteX46" fmla="*/ 1998986 w 3828291"/>
                <a:gd name="connsiteY46" fmla="*/ 832127 h 1300966"/>
                <a:gd name="connsiteX47" fmla="*/ 1871672 w 3828291"/>
                <a:gd name="connsiteY47" fmla="*/ 825910 h 1300966"/>
                <a:gd name="connsiteX48" fmla="*/ 1832343 w 3828291"/>
                <a:gd name="connsiteY48" fmla="*/ 816077 h 1300966"/>
                <a:gd name="connsiteX49" fmla="*/ 1783181 w 3828291"/>
                <a:gd name="connsiteY49" fmla="*/ 766916 h 1300966"/>
                <a:gd name="connsiteX50" fmla="*/ 1763517 w 3828291"/>
                <a:gd name="connsiteY50" fmla="*/ 707923 h 1300966"/>
                <a:gd name="connsiteX51" fmla="*/ 1783181 w 3828291"/>
                <a:gd name="connsiteY51" fmla="*/ 521110 h 1300966"/>
                <a:gd name="connsiteX52" fmla="*/ 1802846 w 3828291"/>
                <a:gd name="connsiteY52" fmla="*/ 462116 h 1300966"/>
                <a:gd name="connsiteX53" fmla="*/ 1901168 w 3828291"/>
                <a:gd name="connsiteY53" fmla="*/ 363794 h 1300966"/>
                <a:gd name="connsiteX54" fmla="*/ 1930665 w 3828291"/>
                <a:gd name="connsiteY54" fmla="*/ 344129 h 1300966"/>
                <a:gd name="connsiteX55" fmla="*/ 1989659 w 3828291"/>
                <a:gd name="connsiteY55" fmla="*/ 324464 h 1300966"/>
                <a:gd name="connsiteX56" fmla="*/ 2019156 w 3828291"/>
                <a:gd name="connsiteY56" fmla="*/ 304800 h 1300966"/>
                <a:gd name="connsiteX57" fmla="*/ 2058485 w 3828291"/>
                <a:gd name="connsiteY57" fmla="*/ 294968 h 1300966"/>
                <a:gd name="connsiteX58" fmla="*/ 2117478 w 3828291"/>
                <a:gd name="connsiteY58" fmla="*/ 275303 h 1300966"/>
                <a:gd name="connsiteX59" fmla="*/ 2146975 w 3828291"/>
                <a:gd name="connsiteY59" fmla="*/ 265471 h 1300966"/>
                <a:gd name="connsiteX60" fmla="*/ 2176472 w 3828291"/>
                <a:gd name="connsiteY60" fmla="*/ 255639 h 1300966"/>
                <a:gd name="connsiteX61" fmla="*/ 2264699 w 3828291"/>
                <a:gd name="connsiteY61" fmla="*/ 245806 h 1300966"/>
                <a:gd name="connsiteX62" fmla="*/ 2343093 w 3828291"/>
                <a:gd name="connsiteY62" fmla="*/ 235974 h 1300966"/>
                <a:gd name="connsiteX63" fmla="*/ 2491104 w 3828291"/>
                <a:gd name="connsiteY63" fmla="*/ 216310 h 1300966"/>
                <a:gd name="connsiteX64" fmla="*/ 2638588 w 3828291"/>
                <a:gd name="connsiteY64" fmla="*/ 206477 h 1300966"/>
                <a:gd name="connsiteX65" fmla="*/ 2757206 w 3828291"/>
                <a:gd name="connsiteY65" fmla="*/ 196593 h 1300966"/>
                <a:gd name="connsiteX66" fmla="*/ 2914259 w 3828291"/>
                <a:gd name="connsiteY66" fmla="*/ 196698 h 1300966"/>
                <a:gd name="connsiteX67" fmla="*/ 3031878 w 3828291"/>
                <a:gd name="connsiteY67" fmla="*/ 216310 h 1300966"/>
                <a:gd name="connsiteX68" fmla="*/ 3090872 w 3828291"/>
                <a:gd name="connsiteY68" fmla="*/ 235974 h 1300966"/>
                <a:gd name="connsiteX69" fmla="*/ 3149865 w 3828291"/>
                <a:gd name="connsiteY69" fmla="*/ 275303 h 1300966"/>
                <a:gd name="connsiteX70" fmla="*/ 3199027 w 3828291"/>
                <a:gd name="connsiteY70" fmla="*/ 334297 h 1300966"/>
                <a:gd name="connsiteX71" fmla="*/ 3228523 w 3828291"/>
                <a:gd name="connsiteY71" fmla="*/ 432619 h 1300966"/>
                <a:gd name="connsiteX72" fmla="*/ 3218691 w 3828291"/>
                <a:gd name="connsiteY72" fmla="*/ 609600 h 1300966"/>
                <a:gd name="connsiteX73" fmla="*/ 3194032 w 3828291"/>
                <a:gd name="connsiteY73" fmla="*/ 683421 h 1300966"/>
                <a:gd name="connsiteX74" fmla="*/ 3154755 w 3828291"/>
                <a:gd name="connsiteY74" fmla="*/ 717703 h 1300966"/>
                <a:gd name="connsiteX75" fmla="*/ 3090767 w 3828291"/>
                <a:gd name="connsiteY75" fmla="*/ 747200 h 1300966"/>
                <a:gd name="connsiteX76" fmla="*/ 3007166 w 3828291"/>
                <a:gd name="connsiteY76" fmla="*/ 737367 h 1300966"/>
                <a:gd name="connsiteX77" fmla="*/ 2953220 w 3828291"/>
                <a:gd name="connsiteY77" fmla="*/ 688364 h 1300966"/>
                <a:gd name="connsiteX78" fmla="*/ 2923723 w 3828291"/>
                <a:gd name="connsiteY78" fmla="*/ 589935 h 1300966"/>
                <a:gd name="connsiteX79" fmla="*/ 2933556 w 3828291"/>
                <a:gd name="connsiteY79" fmla="*/ 491613 h 1300966"/>
                <a:gd name="connsiteX80" fmla="*/ 2953220 w 3828291"/>
                <a:gd name="connsiteY80" fmla="*/ 432619 h 1300966"/>
                <a:gd name="connsiteX81" fmla="*/ 3002381 w 3828291"/>
                <a:gd name="connsiteY81" fmla="*/ 344129 h 1300966"/>
                <a:gd name="connsiteX82" fmla="*/ 3031878 w 3828291"/>
                <a:gd name="connsiteY82" fmla="*/ 314632 h 1300966"/>
                <a:gd name="connsiteX83" fmla="*/ 3051543 w 3828291"/>
                <a:gd name="connsiteY83" fmla="*/ 285135 h 1300966"/>
                <a:gd name="connsiteX84" fmla="*/ 3090872 w 3828291"/>
                <a:gd name="connsiteY84" fmla="*/ 255639 h 1300966"/>
                <a:gd name="connsiteX85" fmla="*/ 3149865 w 3828291"/>
                <a:gd name="connsiteY85" fmla="*/ 216310 h 1300966"/>
                <a:gd name="connsiteX86" fmla="*/ 3223528 w 3828291"/>
                <a:gd name="connsiteY86" fmla="*/ 176981 h 1300966"/>
                <a:gd name="connsiteX87" fmla="*/ 3287517 w 3828291"/>
                <a:gd name="connsiteY87" fmla="*/ 157316 h 1300966"/>
                <a:gd name="connsiteX88" fmla="*/ 3326846 w 3828291"/>
                <a:gd name="connsiteY88" fmla="*/ 147484 h 1300966"/>
                <a:gd name="connsiteX89" fmla="*/ 3376007 w 3828291"/>
                <a:gd name="connsiteY89" fmla="*/ 137652 h 1300966"/>
                <a:gd name="connsiteX90" fmla="*/ 3425168 w 3828291"/>
                <a:gd name="connsiteY90" fmla="*/ 117987 h 1300966"/>
                <a:gd name="connsiteX91" fmla="*/ 3503827 w 3828291"/>
                <a:gd name="connsiteY91" fmla="*/ 98323 h 1300966"/>
                <a:gd name="connsiteX92" fmla="*/ 3582991 w 3828291"/>
                <a:gd name="connsiteY92" fmla="*/ 75549 h 1300966"/>
                <a:gd name="connsiteX93" fmla="*/ 3661143 w 3828291"/>
                <a:gd name="connsiteY93" fmla="*/ 49161 h 1300966"/>
                <a:gd name="connsiteX94" fmla="*/ 3739801 w 3828291"/>
                <a:gd name="connsiteY94" fmla="*/ 29497 h 1300966"/>
                <a:gd name="connsiteX95" fmla="*/ 3798794 w 3828291"/>
                <a:gd name="connsiteY95" fmla="*/ 9832 h 1300966"/>
                <a:gd name="connsiteX96" fmla="*/ 3828291 w 3828291"/>
                <a:gd name="connsiteY96" fmla="*/ 0 h 1300966"/>
                <a:gd name="connsiteX0" fmla="*/ 0 w 3798794"/>
                <a:gd name="connsiteY0" fmla="*/ 1291134 h 1291134"/>
                <a:gd name="connsiteX1" fmla="*/ 71863 w 3798794"/>
                <a:gd name="connsiteY1" fmla="*/ 1046341 h 1291134"/>
                <a:gd name="connsiteX2" fmla="*/ 101865 w 3798794"/>
                <a:gd name="connsiteY2" fmla="*/ 953729 h 1291134"/>
                <a:gd name="connsiteX3" fmla="*/ 170691 w 3798794"/>
                <a:gd name="connsiteY3" fmla="*/ 875071 h 1291134"/>
                <a:gd name="connsiteX4" fmla="*/ 219747 w 3798794"/>
                <a:gd name="connsiteY4" fmla="*/ 855459 h 1291134"/>
                <a:gd name="connsiteX5" fmla="*/ 288678 w 3798794"/>
                <a:gd name="connsiteY5" fmla="*/ 825910 h 1291134"/>
                <a:gd name="connsiteX6" fmla="*/ 347672 w 3798794"/>
                <a:gd name="connsiteY6" fmla="*/ 806245 h 1291134"/>
                <a:gd name="connsiteX7" fmla="*/ 377168 w 3798794"/>
                <a:gd name="connsiteY7" fmla="*/ 796413 h 1291134"/>
                <a:gd name="connsiteX8" fmla="*/ 436162 w 3798794"/>
                <a:gd name="connsiteY8" fmla="*/ 786581 h 1291134"/>
                <a:gd name="connsiteX9" fmla="*/ 839285 w 3798794"/>
                <a:gd name="connsiteY9" fmla="*/ 796413 h 1291134"/>
                <a:gd name="connsiteX10" fmla="*/ 957429 w 3798794"/>
                <a:gd name="connsiteY10" fmla="*/ 816130 h 1291134"/>
                <a:gd name="connsiteX11" fmla="*/ 1040871 w 3798794"/>
                <a:gd name="connsiteY11" fmla="*/ 850463 h 1291134"/>
                <a:gd name="connsiteX12" fmla="*/ 1109698 w 3798794"/>
                <a:gd name="connsiteY12" fmla="*/ 909562 h 1291134"/>
                <a:gd name="connsiteX13" fmla="*/ 1134252 w 3798794"/>
                <a:gd name="connsiteY13" fmla="*/ 978178 h 1291134"/>
                <a:gd name="connsiteX14" fmla="*/ 1124420 w 3798794"/>
                <a:gd name="connsiteY14" fmla="*/ 1042220 h 1291134"/>
                <a:gd name="connsiteX15" fmla="*/ 1104756 w 3798794"/>
                <a:gd name="connsiteY15" fmla="*/ 1071716 h 1291134"/>
                <a:gd name="connsiteX16" fmla="*/ 1016265 w 3798794"/>
                <a:gd name="connsiteY16" fmla="*/ 1120878 h 1291134"/>
                <a:gd name="connsiteX17" fmla="*/ 967104 w 3798794"/>
                <a:gd name="connsiteY17" fmla="*/ 1130710 h 1291134"/>
                <a:gd name="connsiteX18" fmla="*/ 888446 w 3798794"/>
                <a:gd name="connsiteY18" fmla="*/ 1111045 h 1291134"/>
                <a:gd name="connsiteX19" fmla="*/ 819620 w 3798794"/>
                <a:gd name="connsiteY19" fmla="*/ 1091381 h 1291134"/>
                <a:gd name="connsiteX20" fmla="*/ 799956 w 3798794"/>
                <a:gd name="connsiteY20" fmla="*/ 1061884 h 1291134"/>
                <a:gd name="connsiteX21" fmla="*/ 780291 w 3798794"/>
                <a:gd name="connsiteY21" fmla="*/ 1002891 h 1291134"/>
                <a:gd name="connsiteX22" fmla="*/ 799956 w 3798794"/>
                <a:gd name="connsiteY22" fmla="*/ 825910 h 1291134"/>
                <a:gd name="connsiteX23" fmla="*/ 819620 w 3798794"/>
                <a:gd name="connsiteY23" fmla="*/ 766916 h 1291134"/>
                <a:gd name="connsiteX24" fmla="*/ 849117 w 3798794"/>
                <a:gd name="connsiteY24" fmla="*/ 737420 h 1291134"/>
                <a:gd name="connsiteX25" fmla="*/ 868781 w 3798794"/>
                <a:gd name="connsiteY25" fmla="*/ 707923 h 1291134"/>
                <a:gd name="connsiteX26" fmla="*/ 927775 w 3798794"/>
                <a:gd name="connsiteY26" fmla="*/ 668594 h 1291134"/>
                <a:gd name="connsiteX27" fmla="*/ 986768 w 3798794"/>
                <a:gd name="connsiteY27" fmla="*/ 629265 h 1291134"/>
                <a:gd name="connsiteX28" fmla="*/ 1016265 w 3798794"/>
                <a:gd name="connsiteY28" fmla="*/ 609600 h 1291134"/>
                <a:gd name="connsiteX29" fmla="*/ 1085091 w 3798794"/>
                <a:gd name="connsiteY29" fmla="*/ 580103 h 1291134"/>
                <a:gd name="connsiteX30" fmla="*/ 1144085 w 3798794"/>
                <a:gd name="connsiteY30" fmla="*/ 560439 h 1291134"/>
                <a:gd name="connsiteX31" fmla="*/ 1173581 w 3798794"/>
                <a:gd name="connsiteY31" fmla="*/ 550607 h 1291134"/>
                <a:gd name="connsiteX32" fmla="*/ 1232575 w 3798794"/>
                <a:gd name="connsiteY32" fmla="*/ 530942 h 1291134"/>
                <a:gd name="connsiteX33" fmla="*/ 1281631 w 3798794"/>
                <a:gd name="connsiteY33" fmla="*/ 516220 h 1291134"/>
                <a:gd name="connsiteX34" fmla="*/ 1349688 w 3798794"/>
                <a:gd name="connsiteY34" fmla="*/ 491718 h 1291134"/>
                <a:gd name="connsiteX35" fmla="*/ 1448885 w 3798794"/>
                <a:gd name="connsiteY35" fmla="*/ 462116 h 1291134"/>
                <a:gd name="connsiteX36" fmla="*/ 1444152 w 3798794"/>
                <a:gd name="connsiteY36" fmla="*/ 462064 h 1291134"/>
                <a:gd name="connsiteX37" fmla="*/ 1606201 w 3798794"/>
                <a:gd name="connsiteY37" fmla="*/ 442452 h 1291134"/>
                <a:gd name="connsiteX38" fmla="*/ 1940497 w 3798794"/>
                <a:gd name="connsiteY38" fmla="*/ 422787 h 1291134"/>
                <a:gd name="connsiteX39" fmla="*/ 2176472 w 3798794"/>
                <a:gd name="connsiteY39" fmla="*/ 452284 h 1291134"/>
                <a:gd name="connsiteX40" fmla="*/ 2215801 w 3798794"/>
                <a:gd name="connsiteY40" fmla="*/ 540774 h 1291134"/>
                <a:gd name="connsiteX41" fmla="*/ 2225633 w 3798794"/>
                <a:gd name="connsiteY41" fmla="*/ 570271 h 1291134"/>
                <a:gd name="connsiteX42" fmla="*/ 2215801 w 3798794"/>
                <a:gd name="connsiteY42" fmla="*/ 678426 h 1291134"/>
                <a:gd name="connsiteX43" fmla="*/ 2196136 w 3798794"/>
                <a:gd name="connsiteY43" fmla="*/ 737420 h 1291134"/>
                <a:gd name="connsiteX44" fmla="*/ 2137143 w 3798794"/>
                <a:gd name="connsiteY44" fmla="*/ 776749 h 1291134"/>
                <a:gd name="connsiteX45" fmla="*/ 2107646 w 3798794"/>
                <a:gd name="connsiteY45" fmla="*/ 786581 h 1291134"/>
                <a:gd name="connsiteX46" fmla="*/ 1998986 w 3798794"/>
                <a:gd name="connsiteY46" fmla="*/ 822295 h 1291134"/>
                <a:gd name="connsiteX47" fmla="*/ 1871672 w 3798794"/>
                <a:gd name="connsiteY47" fmla="*/ 816078 h 1291134"/>
                <a:gd name="connsiteX48" fmla="*/ 1832343 w 3798794"/>
                <a:gd name="connsiteY48" fmla="*/ 806245 h 1291134"/>
                <a:gd name="connsiteX49" fmla="*/ 1783181 w 3798794"/>
                <a:gd name="connsiteY49" fmla="*/ 757084 h 1291134"/>
                <a:gd name="connsiteX50" fmla="*/ 1763517 w 3798794"/>
                <a:gd name="connsiteY50" fmla="*/ 698091 h 1291134"/>
                <a:gd name="connsiteX51" fmla="*/ 1783181 w 3798794"/>
                <a:gd name="connsiteY51" fmla="*/ 511278 h 1291134"/>
                <a:gd name="connsiteX52" fmla="*/ 1802846 w 3798794"/>
                <a:gd name="connsiteY52" fmla="*/ 452284 h 1291134"/>
                <a:gd name="connsiteX53" fmla="*/ 1901168 w 3798794"/>
                <a:gd name="connsiteY53" fmla="*/ 353962 h 1291134"/>
                <a:gd name="connsiteX54" fmla="*/ 1930665 w 3798794"/>
                <a:gd name="connsiteY54" fmla="*/ 334297 h 1291134"/>
                <a:gd name="connsiteX55" fmla="*/ 1989659 w 3798794"/>
                <a:gd name="connsiteY55" fmla="*/ 314632 h 1291134"/>
                <a:gd name="connsiteX56" fmla="*/ 2019156 w 3798794"/>
                <a:gd name="connsiteY56" fmla="*/ 294968 h 1291134"/>
                <a:gd name="connsiteX57" fmla="*/ 2058485 w 3798794"/>
                <a:gd name="connsiteY57" fmla="*/ 285136 h 1291134"/>
                <a:gd name="connsiteX58" fmla="*/ 2117478 w 3798794"/>
                <a:gd name="connsiteY58" fmla="*/ 265471 h 1291134"/>
                <a:gd name="connsiteX59" fmla="*/ 2146975 w 3798794"/>
                <a:gd name="connsiteY59" fmla="*/ 255639 h 1291134"/>
                <a:gd name="connsiteX60" fmla="*/ 2176472 w 3798794"/>
                <a:gd name="connsiteY60" fmla="*/ 245807 h 1291134"/>
                <a:gd name="connsiteX61" fmla="*/ 2264699 w 3798794"/>
                <a:gd name="connsiteY61" fmla="*/ 235974 h 1291134"/>
                <a:gd name="connsiteX62" fmla="*/ 2343093 w 3798794"/>
                <a:gd name="connsiteY62" fmla="*/ 226142 h 1291134"/>
                <a:gd name="connsiteX63" fmla="*/ 2491104 w 3798794"/>
                <a:gd name="connsiteY63" fmla="*/ 206478 h 1291134"/>
                <a:gd name="connsiteX64" fmla="*/ 2638588 w 3798794"/>
                <a:gd name="connsiteY64" fmla="*/ 196645 h 1291134"/>
                <a:gd name="connsiteX65" fmla="*/ 2757206 w 3798794"/>
                <a:gd name="connsiteY65" fmla="*/ 186761 h 1291134"/>
                <a:gd name="connsiteX66" fmla="*/ 2914259 w 3798794"/>
                <a:gd name="connsiteY66" fmla="*/ 186866 h 1291134"/>
                <a:gd name="connsiteX67" fmla="*/ 3031878 w 3798794"/>
                <a:gd name="connsiteY67" fmla="*/ 206478 h 1291134"/>
                <a:gd name="connsiteX68" fmla="*/ 3090872 w 3798794"/>
                <a:gd name="connsiteY68" fmla="*/ 226142 h 1291134"/>
                <a:gd name="connsiteX69" fmla="*/ 3149865 w 3798794"/>
                <a:gd name="connsiteY69" fmla="*/ 265471 h 1291134"/>
                <a:gd name="connsiteX70" fmla="*/ 3199027 w 3798794"/>
                <a:gd name="connsiteY70" fmla="*/ 324465 h 1291134"/>
                <a:gd name="connsiteX71" fmla="*/ 3228523 w 3798794"/>
                <a:gd name="connsiteY71" fmla="*/ 422787 h 1291134"/>
                <a:gd name="connsiteX72" fmla="*/ 3218691 w 3798794"/>
                <a:gd name="connsiteY72" fmla="*/ 599768 h 1291134"/>
                <a:gd name="connsiteX73" fmla="*/ 3194032 w 3798794"/>
                <a:gd name="connsiteY73" fmla="*/ 673589 h 1291134"/>
                <a:gd name="connsiteX74" fmla="*/ 3154755 w 3798794"/>
                <a:gd name="connsiteY74" fmla="*/ 707871 h 1291134"/>
                <a:gd name="connsiteX75" fmla="*/ 3090767 w 3798794"/>
                <a:gd name="connsiteY75" fmla="*/ 737368 h 1291134"/>
                <a:gd name="connsiteX76" fmla="*/ 3007166 w 3798794"/>
                <a:gd name="connsiteY76" fmla="*/ 727535 h 1291134"/>
                <a:gd name="connsiteX77" fmla="*/ 2953220 w 3798794"/>
                <a:gd name="connsiteY77" fmla="*/ 678532 h 1291134"/>
                <a:gd name="connsiteX78" fmla="*/ 2923723 w 3798794"/>
                <a:gd name="connsiteY78" fmla="*/ 580103 h 1291134"/>
                <a:gd name="connsiteX79" fmla="*/ 2933556 w 3798794"/>
                <a:gd name="connsiteY79" fmla="*/ 481781 h 1291134"/>
                <a:gd name="connsiteX80" fmla="*/ 2953220 w 3798794"/>
                <a:gd name="connsiteY80" fmla="*/ 422787 h 1291134"/>
                <a:gd name="connsiteX81" fmla="*/ 3002381 w 3798794"/>
                <a:gd name="connsiteY81" fmla="*/ 334297 h 1291134"/>
                <a:gd name="connsiteX82" fmla="*/ 3031878 w 3798794"/>
                <a:gd name="connsiteY82" fmla="*/ 304800 h 1291134"/>
                <a:gd name="connsiteX83" fmla="*/ 3051543 w 3798794"/>
                <a:gd name="connsiteY83" fmla="*/ 275303 h 1291134"/>
                <a:gd name="connsiteX84" fmla="*/ 3090872 w 3798794"/>
                <a:gd name="connsiteY84" fmla="*/ 245807 h 1291134"/>
                <a:gd name="connsiteX85" fmla="*/ 3149865 w 3798794"/>
                <a:gd name="connsiteY85" fmla="*/ 206478 h 1291134"/>
                <a:gd name="connsiteX86" fmla="*/ 3223528 w 3798794"/>
                <a:gd name="connsiteY86" fmla="*/ 167149 h 1291134"/>
                <a:gd name="connsiteX87" fmla="*/ 3287517 w 3798794"/>
                <a:gd name="connsiteY87" fmla="*/ 147484 h 1291134"/>
                <a:gd name="connsiteX88" fmla="*/ 3326846 w 3798794"/>
                <a:gd name="connsiteY88" fmla="*/ 137652 h 1291134"/>
                <a:gd name="connsiteX89" fmla="*/ 3376007 w 3798794"/>
                <a:gd name="connsiteY89" fmla="*/ 127820 h 1291134"/>
                <a:gd name="connsiteX90" fmla="*/ 3425168 w 3798794"/>
                <a:gd name="connsiteY90" fmla="*/ 108155 h 1291134"/>
                <a:gd name="connsiteX91" fmla="*/ 3503827 w 3798794"/>
                <a:gd name="connsiteY91" fmla="*/ 88491 h 1291134"/>
                <a:gd name="connsiteX92" fmla="*/ 3582991 w 3798794"/>
                <a:gd name="connsiteY92" fmla="*/ 65717 h 1291134"/>
                <a:gd name="connsiteX93" fmla="*/ 3661143 w 3798794"/>
                <a:gd name="connsiteY93" fmla="*/ 39329 h 1291134"/>
                <a:gd name="connsiteX94" fmla="*/ 3739801 w 3798794"/>
                <a:gd name="connsiteY94" fmla="*/ 19665 h 1291134"/>
                <a:gd name="connsiteX95" fmla="*/ 3798794 w 3798794"/>
                <a:gd name="connsiteY95" fmla="*/ 0 h 1291134"/>
                <a:gd name="connsiteX0" fmla="*/ 0 w 3739801"/>
                <a:gd name="connsiteY0" fmla="*/ 1271469 h 1271469"/>
                <a:gd name="connsiteX1" fmla="*/ 71863 w 3739801"/>
                <a:gd name="connsiteY1" fmla="*/ 1026676 h 1271469"/>
                <a:gd name="connsiteX2" fmla="*/ 101865 w 3739801"/>
                <a:gd name="connsiteY2" fmla="*/ 934064 h 1271469"/>
                <a:gd name="connsiteX3" fmla="*/ 170691 w 3739801"/>
                <a:gd name="connsiteY3" fmla="*/ 855406 h 1271469"/>
                <a:gd name="connsiteX4" fmla="*/ 219747 w 3739801"/>
                <a:gd name="connsiteY4" fmla="*/ 835794 h 1271469"/>
                <a:gd name="connsiteX5" fmla="*/ 288678 w 3739801"/>
                <a:gd name="connsiteY5" fmla="*/ 806245 h 1271469"/>
                <a:gd name="connsiteX6" fmla="*/ 347672 w 3739801"/>
                <a:gd name="connsiteY6" fmla="*/ 786580 h 1271469"/>
                <a:gd name="connsiteX7" fmla="*/ 377168 w 3739801"/>
                <a:gd name="connsiteY7" fmla="*/ 776748 h 1271469"/>
                <a:gd name="connsiteX8" fmla="*/ 436162 w 3739801"/>
                <a:gd name="connsiteY8" fmla="*/ 766916 h 1271469"/>
                <a:gd name="connsiteX9" fmla="*/ 839285 w 3739801"/>
                <a:gd name="connsiteY9" fmla="*/ 776748 h 1271469"/>
                <a:gd name="connsiteX10" fmla="*/ 957429 w 3739801"/>
                <a:gd name="connsiteY10" fmla="*/ 796465 h 1271469"/>
                <a:gd name="connsiteX11" fmla="*/ 1040871 w 3739801"/>
                <a:gd name="connsiteY11" fmla="*/ 830798 h 1271469"/>
                <a:gd name="connsiteX12" fmla="*/ 1109698 w 3739801"/>
                <a:gd name="connsiteY12" fmla="*/ 889897 h 1271469"/>
                <a:gd name="connsiteX13" fmla="*/ 1134252 w 3739801"/>
                <a:gd name="connsiteY13" fmla="*/ 958513 h 1271469"/>
                <a:gd name="connsiteX14" fmla="*/ 1124420 w 3739801"/>
                <a:gd name="connsiteY14" fmla="*/ 1022555 h 1271469"/>
                <a:gd name="connsiteX15" fmla="*/ 1104756 w 3739801"/>
                <a:gd name="connsiteY15" fmla="*/ 1052051 h 1271469"/>
                <a:gd name="connsiteX16" fmla="*/ 1016265 w 3739801"/>
                <a:gd name="connsiteY16" fmla="*/ 1101213 h 1271469"/>
                <a:gd name="connsiteX17" fmla="*/ 967104 w 3739801"/>
                <a:gd name="connsiteY17" fmla="*/ 1111045 h 1271469"/>
                <a:gd name="connsiteX18" fmla="*/ 888446 w 3739801"/>
                <a:gd name="connsiteY18" fmla="*/ 1091380 h 1271469"/>
                <a:gd name="connsiteX19" fmla="*/ 819620 w 3739801"/>
                <a:gd name="connsiteY19" fmla="*/ 1071716 h 1271469"/>
                <a:gd name="connsiteX20" fmla="*/ 799956 w 3739801"/>
                <a:gd name="connsiteY20" fmla="*/ 1042219 h 1271469"/>
                <a:gd name="connsiteX21" fmla="*/ 780291 w 3739801"/>
                <a:gd name="connsiteY21" fmla="*/ 983226 h 1271469"/>
                <a:gd name="connsiteX22" fmla="*/ 799956 w 3739801"/>
                <a:gd name="connsiteY22" fmla="*/ 806245 h 1271469"/>
                <a:gd name="connsiteX23" fmla="*/ 819620 w 3739801"/>
                <a:gd name="connsiteY23" fmla="*/ 747251 h 1271469"/>
                <a:gd name="connsiteX24" fmla="*/ 849117 w 3739801"/>
                <a:gd name="connsiteY24" fmla="*/ 717755 h 1271469"/>
                <a:gd name="connsiteX25" fmla="*/ 868781 w 3739801"/>
                <a:gd name="connsiteY25" fmla="*/ 688258 h 1271469"/>
                <a:gd name="connsiteX26" fmla="*/ 927775 w 3739801"/>
                <a:gd name="connsiteY26" fmla="*/ 648929 h 1271469"/>
                <a:gd name="connsiteX27" fmla="*/ 986768 w 3739801"/>
                <a:gd name="connsiteY27" fmla="*/ 609600 h 1271469"/>
                <a:gd name="connsiteX28" fmla="*/ 1016265 w 3739801"/>
                <a:gd name="connsiteY28" fmla="*/ 589935 h 1271469"/>
                <a:gd name="connsiteX29" fmla="*/ 1085091 w 3739801"/>
                <a:gd name="connsiteY29" fmla="*/ 560438 h 1271469"/>
                <a:gd name="connsiteX30" fmla="*/ 1144085 w 3739801"/>
                <a:gd name="connsiteY30" fmla="*/ 540774 h 1271469"/>
                <a:gd name="connsiteX31" fmla="*/ 1173581 w 3739801"/>
                <a:gd name="connsiteY31" fmla="*/ 530942 h 1271469"/>
                <a:gd name="connsiteX32" fmla="*/ 1232575 w 3739801"/>
                <a:gd name="connsiteY32" fmla="*/ 511277 h 1271469"/>
                <a:gd name="connsiteX33" fmla="*/ 1281631 w 3739801"/>
                <a:gd name="connsiteY33" fmla="*/ 496555 h 1271469"/>
                <a:gd name="connsiteX34" fmla="*/ 1349688 w 3739801"/>
                <a:gd name="connsiteY34" fmla="*/ 472053 h 1271469"/>
                <a:gd name="connsiteX35" fmla="*/ 1448885 w 3739801"/>
                <a:gd name="connsiteY35" fmla="*/ 442451 h 1271469"/>
                <a:gd name="connsiteX36" fmla="*/ 1444152 w 3739801"/>
                <a:gd name="connsiteY36" fmla="*/ 442399 h 1271469"/>
                <a:gd name="connsiteX37" fmla="*/ 1606201 w 3739801"/>
                <a:gd name="connsiteY37" fmla="*/ 422787 h 1271469"/>
                <a:gd name="connsiteX38" fmla="*/ 1940497 w 3739801"/>
                <a:gd name="connsiteY38" fmla="*/ 403122 h 1271469"/>
                <a:gd name="connsiteX39" fmla="*/ 2176472 w 3739801"/>
                <a:gd name="connsiteY39" fmla="*/ 432619 h 1271469"/>
                <a:gd name="connsiteX40" fmla="*/ 2215801 w 3739801"/>
                <a:gd name="connsiteY40" fmla="*/ 521109 h 1271469"/>
                <a:gd name="connsiteX41" fmla="*/ 2225633 w 3739801"/>
                <a:gd name="connsiteY41" fmla="*/ 550606 h 1271469"/>
                <a:gd name="connsiteX42" fmla="*/ 2215801 w 3739801"/>
                <a:gd name="connsiteY42" fmla="*/ 658761 h 1271469"/>
                <a:gd name="connsiteX43" fmla="*/ 2196136 w 3739801"/>
                <a:gd name="connsiteY43" fmla="*/ 717755 h 1271469"/>
                <a:gd name="connsiteX44" fmla="*/ 2137143 w 3739801"/>
                <a:gd name="connsiteY44" fmla="*/ 757084 h 1271469"/>
                <a:gd name="connsiteX45" fmla="*/ 2107646 w 3739801"/>
                <a:gd name="connsiteY45" fmla="*/ 766916 h 1271469"/>
                <a:gd name="connsiteX46" fmla="*/ 1998986 w 3739801"/>
                <a:gd name="connsiteY46" fmla="*/ 802630 h 1271469"/>
                <a:gd name="connsiteX47" fmla="*/ 1871672 w 3739801"/>
                <a:gd name="connsiteY47" fmla="*/ 796413 h 1271469"/>
                <a:gd name="connsiteX48" fmla="*/ 1832343 w 3739801"/>
                <a:gd name="connsiteY48" fmla="*/ 786580 h 1271469"/>
                <a:gd name="connsiteX49" fmla="*/ 1783181 w 3739801"/>
                <a:gd name="connsiteY49" fmla="*/ 737419 h 1271469"/>
                <a:gd name="connsiteX50" fmla="*/ 1763517 w 3739801"/>
                <a:gd name="connsiteY50" fmla="*/ 678426 h 1271469"/>
                <a:gd name="connsiteX51" fmla="*/ 1783181 w 3739801"/>
                <a:gd name="connsiteY51" fmla="*/ 491613 h 1271469"/>
                <a:gd name="connsiteX52" fmla="*/ 1802846 w 3739801"/>
                <a:gd name="connsiteY52" fmla="*/ 432619 h 1271469"/>
                <a:gd name="connsiteX53" fmla="*/ 1901168 w 3739801"/>
                <a:gd name="connsiteY53" fmla="*/ 334297 h 1271469"/>
                <a:gd name="connsiteX54" fmla="*/ 1930665 w 3739801"/>
                <a:gd name="connsiteY54" fmla="*/ 314632 h 1271469"/>
                <a:gd name="connsiteX55" fmla="*/ 1989659 w 3739801"/>
                <a:gd name="connsiteY55" fmla="*/ 294967 h 1271469"/>
                <a:gd name="connsiteX56" fmla="*/ 2019156 w 3739801"/>
                <a:gd name="connsiteY56" fmla="*/ 275303 h 1271469"/>
                <a:gd name="connsiteX57" fmla="*/ 2058485 w 3739801"/>
                <a:gd name="connsiteY57" fmla="*/ 265471 h 1271469"/>
                <a:gd name="connsiteX58" fmla="*/ 2117478 w 3739801"/>
                <a:gd name="connsiteY58" fmla="*/ 245806 h 1271469"/>
                <a:gd name="connsiteX59" fmla="*/ 2146975 w 3739801"/>
                <a:gd name="connsiteY59" fmla="*/ 235974 h 1271469"/>
                <a:gd name="connsiteX60" fmla="*/ 2176472 w 3739801"/>
                <a:gd name="connsiteY60" fmla="*/ 226142 h 1271469"/>
                <a:gd name="connsiteX61" fmla="*/ 2264699 w 3739801"/>
                <a:gd name="connsiteY61" fmla="*/ 216309 h 1271469"/>
                <a:gd name="connsiteX62" fmla="*/ 2343093 w 3739801"/>
                <a:gd name="connsiteY62" fmla="*/ 206477 h 1271469"/>
                <a:gd name="connsiteX63" fmla="*/ 2491104 w 3739801"/>
                <a:gd name="connsiteY63" fmla="*/ 186813 h 1271469"/>
                <a:gd name="connsiteX64" fmla="*/ 2638588 w 3739801"/>
                <a:gd name="connsiteY64" fmla="*/ 176980 h 1271469"/>
                <a:gd name="connsiteX65" fmla="*/ 2757206 w 3739801"/>
                <a:gd name="connsiteY65" fmla="*/ 167096 h 1271469"/>
                <a:gd name="connsiteX66" fmla="*/ 2914259 w 3739801"/>
                <a:gd name="connsiteY66" fmla="*/ 167201 h 1271469"/>
                <a:gd name="connsiteX67" fmla="*/ 3031878 w 3739801"/>
                <a:gd name="connsiteY67" fmla="*/ 186813 h 1271469"/>
                <a:gd name="connsiteX68" fmla="*/ 3090872 w 3739801"/>
                <a:gd name="connsiteY68" fmla="*/ 206477 h 1271469"/>
                <a:gd name="connsiteX69" fmla="*/ 3149865 w 3739801"/>
                <a:gd name="connsiteY69" fmla="*/ 245806 h 1271469"/>
                <a:gd name="connsiteX70" fmla="*/ 3199027 w 3739801"/>
                <a:gd name="connsiteY70" fmla="*/ 304800 h 1271469"/>
                <a:gd name="connsiteX71" fmla="*/ 3228523 w 3739801"/>
                <a:gd name="connsiteY71" fmla="*/ 403122 h 1271469"/>
                <a:gd name="connsiteX72" fmla="*/ 3218691 w 3739801"/>
                <a:gd name="connsiteY72" fmla="*/ 580103 h 1271469"/>
                <a:gd name="connsiteX73" fmla="*/ 3194032 w 3739801"/>
                <a:gd name="connsiteY73" fmla="*/ 653924 h 1271469"/>
                <a:gd name="connsiteX74" fmla="*/ 3154755 w 3739801"/>
                <a:gd name="connsiteY74" fmla="*/ 688206 h 1271469"/>
                <a:gd name="connsiteX75" fmla="*/ 3090767 w 3739801"/>
                <a:gd name="connsiteY75" fmla="*/ 717703 h 1271469"/>
                <a:gd name="connsiteX76" fmla="*/ 3007166 w 3739801"/>
                <a:gd name="connsiteY76" fmla="*/ 707870 h 1271469"/>
                <a:gd name="connsiteX77" fmla="*/ 2953220 w 3739801"/>
                <a:gd name="connsiteY77" fmla="*/ 658867 h 1271469"/>
                <a:gd name="connsiteX78" fmla="*/ 2923723 w 3739801"/>
                <a:gd name="connsiteY78" fmla="*/ 560438 h 1271469"/>
                <a:gd name="connsiteX79" fmla="*/ 2933556 w 3739801"/>
                <a:gd name="connsiteY79" fmla="*/ 462116 h 1271469"/>
                <a:gd name="connsiteX80" fmla="*/ 2953220 w 3739801"/>
                <a:gd name="connsiteY80" fmla="*/ 403122 h 1271469"/>
                <a:gd name="connsiteX81" fmla="*/ 3002381 w 3739801"/>
                <a:gd name="connsiteY81" fmla="*/ 314632 h 1271469"/>
                <a:gd name="connsiteX82" fmla="*/ 3031878 w 3739801"/>
                <a:gd name="connsiteY82" fmla="*/ 285135 h 1271469"/>
                <a:gd name="connsiteX83" fmla="*/ 3051543 w 3739801"/>
                <a:gd name="connsiteY83" fmla="*/ 255638 h 1271469"/>
                <a:gd name="connsiteX84" fmla="*/ 3090872 w 3739801"/>
                <a:gd name="connsiteY84" fmla="*/ 226142 h 1271469"/>
                <a:gd name="connsiteX85" fmla="*/ 3149865 w 3739801"/>
                <a:gd name="connsiteY85" fmla="*/ 186813 h 1271469"/>
                <a:gd name="connsiteX86" fmla="*/ 3223528 w 3739801"/>
                <a:gd name="connsiteY86" fmla="*/ 147484 h 1271469"/>
                <a:gd name="connsiteX87" fmla="*/ 3287517 w 3739801"/>
                <a:gd name="connsiteY87" fmla="*/ 127819 h 1271469"/>
                <a:gd name="connsiteX88" fmla="*/ 3326846 w 3739801"/>
                <a:gd name="connsiteY88" fmla="*/ 117987 h 1271469"/>
                <a:gd name="connsiteX89" fmla="*/ 3376007 w 3739801"/>
                <a:gd name="connsiteY89" fmla="*/ 108155 h 1271469"/>
                <a:gd name="connsiteX90" fmla="*/ 3425168 w 3739801"/>
                <a:gd name="connsiteY90" fmla="*/ 88490 h 1271469"/>
                <a:gd name="connsiteX91" fmla="*/ 3503827 w 3739801"/>
                <a:gd name="connsiteY91" fmla="*/ 68826 h 1271469"/>
                <a:gd name="connsiteX92" fmla="*/ 3582991 w 3739801"/>
                <a:gd name="connsiteY92" fmla="*/ 46052 h 1271469"/>
                <a:gd name="connsiteX93" fmla="*/ 3661143 w 3739801"/>
                <a:gd name="connsiteY93" fmla="*/ 19664 h 1271469"/>
                <a:gd name="connsiteX94" fmla="*/ 3739801 w 3739801"/>
                <a:gd name="connsiteY94" fmla="*/ 0 h 1271469"/>
                <a:gd name="connsiteX0" fmla="*/ 0 w 3661143"/>
                <a:gd name="connsiteY0" fmla="*/ 1251805 h 1251805"/>
                <a:gd name="connsiteX1" fmla="*/ 71863 w 3661143"/>
                <a:gd name="connsiteY1" fmla="*/ 1007012 h 1251805"/>
                <a:gd name="connsiteX2" fmla="*/ 101865 w 3661143"/>
                <a:gd name="connsiteY2" fmla="*/ 914400 h 1251805"/>
                <a:gd name="connsiteX3" fmla="*/ 170691 w 3661143"/>
                <a:gd name="connsiteY3" fmla="*/ 835742 h 1251805"/>
                <a:gd name="connsiteX4" fmla="*/ 219747 w 3661143"/>
                <a:gd name="connsiteY4" fmla="*/ 816130 h 1251805"/>
                <a:gd name="connsiteX5" fmla="*/ 288678 w 3661143"/>
                <a:gd name="connsiteY5" fmla="*/ 786581 h 1251805"/>
                <a:gd name="connsiteX6" fmla="*/ 347672 w 3661143"/>
                <a:gd name="connsiteY6" fmla="*/ 766916 h 1251805"/>
                <a:gd name="connsiteX7" fmla="*/ 377168 w 3661143"/>
                <a:gd name="connsiteY7" fmla="*/ 757084 h 1251805"/>
                <a:gd name="connsiteX8" fmla="*/ 436162 w 3661143"/>
                <a:gd name="connsiteY8" fmla="*/ 747252 h 1251805"/>
                <a:gd name="connsiteX9" fmla="*/ 839285 w 3661143"/>
                <a:gd name="connsiteY9" fmla="*/ 757084 h 1251805"/>
                <a:gd name="connsiteX10" fmla="*/ 957429 w 3661143"/>
                <a:gd name="connsiteY10" fmla="*/ 776801 h 1251805"/>
                <a:gd name="connsiteX11" fmla="*/ 1040871 w 3661143"/>
                <a:gd name="connsiteY11" fmla="*/ 811134 h 1251805"/>
                <a:gd name="connsiteX12" fmla="*/ 1109698 w 3661143"/>
                <a:gd name="connsiteY12" fmla="*/ 870233 h 1251805"/>
                <a:gd name="connsiteX13" fmla="*/ 1134252 w 3661143"/>
                <a:gd name="connsiteY13" fmla="*/ 938849 h 1251805"/>
                <a:gd name="connsiteX14" fmla="*/ 1124420 w 3661143"/>
                <a:gd name="connsiteY14" fmla="*/ 1002891 h 1251805"/>
                <a:gd name="connsiteX15" fmla="*/ 1104756 w 3661143"/>
                <a:gd name="connsiteY15" fmla="*/ 1032387 h 1251805"/>
                <a:gd name="connsiteX16" fmla="*/ 1016265 w 3661143"/>
                <a:gd name="connsiteY16" fmla="*/ 1081549 h 1251805"/>
                <a:gd name="connsiteX17" fmla="*/ 967104 w 3661143"/>
                <a:gd name="connsiteY17" fmla="*/ 1091381 h 1251805"/>
                <a:gd name="connsiteX18" fmla="*/ 888446 w 3661143"/>
                <a:gd name="connsiteY18" fmla="*/ 1071716 h 1251805"/>
                <a:gd name="connsiteX19" fmla="*/ 819620 w 3661143"/>
                <a:gd name="connsiteY19" fmla="*/ 1052052 h 1251805"/>
                <a:gd name="connsiteX20" fmla="*/ 799956 w 3661143"/>
                <a:gd name="connsiteY20" fmla="*/ 1022555 h 1251805"/>
                <a:gd name="connsiteX21" fmla="*/ 780291 w 3661143"/>
                <a:gd name="connsiteY21" fmla="*/ 963562 h 1251805"/>
                <a:gd name="connsiteX22" fmla="*/ 799956 w 3661143"/>
                <a:gd name="connsiteY22" fmla="*/ 786581 h 1251805"/>
                <a:gd name="connsiteX23" fmla="*/ 819620 w 3661143"/>
                <a:gd name="connsiteY23" fmla="*/ 727587 h 1251805"/>
                <a:gd name="connsiteX24" fmla="*/ 849117 w 3661143"/>
                <a:gd name="connsiteY24" fmla="*/ 698091 h 1251805"/>
                <a:gd name="connsiteX25" fmla="*/ 868781 w 3661143"/>
                <a:gd name="connsiteY25" fmla="*/ 668594 h 1251805"/>
                <a:gd name="connsiteX26" fmla="*/ 927775 w 3661143"/>
                <a:gd name="connsiteY26" fmla="*/ 629265 h 1251805"/>
                <a:gd name="connsiteX27" fmla="*/ 986768 w 3661143"/>
                <a:gd name="connsiteY27" fmla="*/ 589936 h 1251805"/>
                <a:gd name="connsiteX28" fmla="*/ 1016265 w 3661143"/>
                <a:gd name="connsiteY28" fmla="*/ 570271 h 1251805"/>
                <a:gd name="connsiteX29" fmla="*/ 1085091 w 3661143"/>
                <a:gd name="connsiteY29" fmla="*/ 540774 h 1251805"/>
                <a:gd name="connsiteX30" fmla="*/ 1144085 w 3661143"/>
                <a:gd name="connsiteY30" fmla="*/ 521110 h 1251805"/>
                <a:gd name="connsiteX31" fmla="*/ 1173581 w 3661143"/>
                <a:gd name="connsiteY31" fmla="*/ 511278 h 1251805"/>
                <a:gd name="connsiteX32" fmla="*/ 1232575 w 3661143"/>
                <a:gd name="connsiteY32" fmla="*/ 491613 h 1251805"/>
                <a:gd name="connsiteX33" fmla="*/ 1281631 w 3661143"/>
                <a:gd name="connsiteY33" fmla="*/ 476891 h 1251805"/>
                <a:gd name="connsiteX34" fmla="*/ 1349688 w 3661143"/>
                <a:gd name="connsiteY34" fmla="*/ 452389 h 1251805"/>
                <a:gd name="connsiteX35" fmla="*/ 1448885 w 3661143"/>
                <a:gd name="connsiteY35" fmla="*/ 422787 h 1251805"/>
                <a:gd name="connsiteX36" fmla="*/ 1444152 w 3661143"/>
                <a:gd name="connsiteY36" fmla="*/ 422735 h 1251805"/>
                <a:gd name="connsiteX37" fmla="*/ 1606201 w 3661143"/>
                <a:gd name="connsiteY37" fmla="*/ 403123 h 1251805"/>
                <a:gd name="connsiteX38" fmla="*/ 1940497 w 3661143"/>
                <a:gd name="connsiteY38" fmla="*/ 383458 h 1251805"/>
                <a:gd name="connsiteX39" fmla="*/ 2176472 w 3661143"/>
                <a:gd name="connsiteY39" fmla="*/ 412955 h 1251805"/>
                <a:gd name="connsiteX40" fmla="*/ 2215801 w 3661143"/>
                <a:gd name="connsiteY40" fmla="*/ 501445 h 1251805"/>
                <a:gd name="connsiteX41" fmla="*/ 2225633 w 3661143"/>
                <a:gd name="connsiteY41" fmla="*/ 530942 h 1251805"/>
                <a:gd name="connsiteX42" fmla="*/ 2215801 w 3661143"/>
                <a:gd name="connsiteY42" fmla="*/ 639097 h 1251805"/>
                <a:gd name="connsiteX43" fmla="*/ 2196136 w 3661143"/>
                <a:gd name="connsiteY43" fmla="*/ 698091 h 1251805"/>
                <a:gd name="connsiteX44" fmla="*/ 2137143 w 3661143"/>
                <a:gd name="connsiteY44" fmla="*/ 737420 h 1251805"/>
                <a:gd name="connsiteX45" fmla="*/ 2107646 w 3661143"/>
                <a:gd name="connsiteY45" fmla="*/ 747252 h 1251805"/>
                <a:gd name="connsiteX46" fmla="*/ 1998986 w 3661143"/>
                <a:gd name="connsiteY46" fmla="*/ 782966 h 1251805"/>
                <a:gd name="connsiteX47" fmla="*/ 1871672 w 3661143"/>
                <a:gd name="connsiteY47" fmla="*/ 776749 h 1251805"/>
                <a:gd name="connsiteX48" fmla="*/ 1832343 w 3661143"/>
                <a:gd name="connsiteY48" fmla="*/ 766916 h 1251805"/>
                <a:gd name="connsiteX49" fmla="*/ 1783181 w 3661143"/>
                <a:gd name="connsiteY49" fmla="*/ 717755 h 1251805"/>
                <a:gd name="connsiteX50" fmla="*/ 1763517 w 3661143"/>
                <a:gd name="connsiteY50" fmla="*/ 658762 h 1251805"/>
                <a:gd name="connsiteX51" fmla="*/ 1783181 w 3661143"/>
                <a:gd name="connsiteY51" fmla="*/ 471949 h 1251805"/>
                <a:gd name="connsiteX52" fmla="*/ 1802846 w 3661143"/>
                <a:gd name="connsiteY52" fmla="*/ 412955 h 1251805"/>
                <a:gd name="connsiteX53" fmla="*/ 1901168 w 3661143"/>
                <a:gd name="connsiteY53" fmla="*/ 314633 h 1251805"/>
                <a:gd name="connsiteX54" fmla="*/ 1930665 w 3661143"/>
                <a:gd name="connsiteY54" fmla="*/ 294968 h 1251805"/>
                <a:gd name="connsiteX55" fmla="*/ 1989659 w 3661143"/>
                <a:gd name="connsiteY55" fmla="*/ 275303 h 1251805"/>
                <a:gd name="connsiteX56" fmla="*/ 2019156 w 3661143"/>
                <a:gd name="connsiteY56" fmla="*/ 255639 h 1251805"/>
                <a:gd name="connsiteX57" fmla="*/ 2058485 w 3661143"/>
                <a:gd name="connsiteY57" fmla="*/ 245807 h 1251805"/>
                <a:gd name="connsiteX58" fmla="*/ 2117478 w 3661143"/>
                <a:gd name="connsiteY58" fmla="*/ 226142 h 1251805"/>
                <a:gd name="connsiteX59" fmla="*/ 2146975 w 3661143"/>
                <a:gd name="connsiteY59" fmla="*/ 216310 h 1251805"/>
                <a:gd name="connsiteX60" fmla="*/ 2176472 w 3661143"/>
                <a:gd name="connsiteY60" fmla="*/ 206478 h 1251805"/>
                <a:gd name="connsiteX61" fmla="*/ 2264699 w 3661143"/>
                <a:gd name="connsiteY61" fmla="*/ 196645 h 1251805"/>
                <a:gd name="connsiteX62" fmla="*/ 2343093 w 3661143"/>
                <a:gd name="connsiteY62" fmla="*/ 186813 h 1251805"/>
                <a:gd name="connsiteX63" fmla="*/ 2491104 w 3661143"/>
                <a:gd name="connsiteY63" fmla="*/ 167149 h 1251805"/>
                <a:gd name="connsiteX64" fmla="*/ 2638588 w 3661143"/>
                <a:gd name="connsiteY64" fmla="*/ 157316 h 1251805"/>
                <a:gd name="connsiteX65" fmla="*/ 2757206 w 3661143"/>
                <a:gd name="connsiteY65" fmla="*/ 147432 h 1251805"/>
                <a:gd name="connsiteX66" fmla="*/ 2914259 w 3661143"/>
                <a:gd name="connsiteY66" fmla="*/ 147537 h 1251805"/>
                <a:gd name="connsiteX67" fmla="*/ 3031878 w 3661143"/>
                <a:gd name="connsiteY67" fmla="*/ 167149 h 1251805"/>
                <a:gd name="connsiteX68" fmla="*/ 3090872 w 3661143"/>
                <a:gd name="connsiteY68" fmla="*/ 186813 h 1251805"/>
                <a:gd name="connsiteX69" fmla="*/ 3149865 w 3661143"/>
                <a:gd name="connsiteY69" fmla="*/ 226142 h 1251805"/>
                <a:gd name="connsiteX70" fmla="*/ 3199027 w 3661143"/>
                <a:gd name="connsiteY70" fmla="*/ 285136 h 1251805"/>
                <a:gd name="connsiteX71" fmla="*/ 3228523 w 3661143"/>
                <a:gd name="connsiteY71" fmla="*/ 383458 h 1251805"/>
                <a:gd name="connsiteX72" fmla="*/ 3218691 w 3661143"/>
                <a:gd name="connsiteY72" fmla="*/ 560439 h 1251805"/>
                <a:gd name="connsiteX73" fmla="*/ 3194032 w 3661143"/>
                <a:gd name="connsiteY73" fmla="*/ 634260 h 1251805"/>
                <a:gd name="connsiteX74" fmla="*/ 3154755 w 3661143"/>
                <a:gd name="connsiteY74" fmla="*/ 668542 h 1251805"/>
                <a:gd name="connsiteX75" fmla="*/ 3090767 w 3661143"/>
                <a:gd name="connsiteY75" fmla="*/ 698039 h 1251805"/>
                <a:gd name="connsiteX76" fmla="*/ 3007166 w 3661143"/>
                <a:gd name="connsiteY76" fmla="*/ 688206 h 1251805"/>
                <a:gd name="connsiteX77" fmla="*/ 2953220 w 3661143"/>
                <a:gd name="connsiteY77" fmla="*/ 639203 h 1251805"/>
                <a:gd name="connsiteX78" fmla="*/ 2923723 w 3661143"/>
                <a:gd name="connsiteY78" fmla="*/ 540774 h 1251805"/>
                <a:gd name="connsiteX79" fmla="*/ 2933556 w 3661143"/>
                <a:gd name="connsiteY79" fmla="*/ 442452 h 1251805"/>
                <a:gd name="connsiteX80" fmla="*/ 2953220 w 3661143"/>
                <a:gd name="connsiteY80" fmla="*/ 383458 h 1251805"/>
                <a:gd name="connsiteX81" fmla="*/ 3002381 w 3661143"/>
                <a:gd name="connsiteY81" fmla="*/ 294968 h 1251805"/>
                <a:gd name="connsiteX82" fmla="*/ 3031878 w 3661143"/>
                <a:gd name="connsiteY82" fmla="*/ 265471 h 1251805"/>
                <a:gd name="connsiteX83" fmla="*/ 3051543 w 3661143"/>
                <a:gd name="connsiteY83" fmla="*/ 235974 h 1251805"/>
                <a:gd name="connsiteX84" fmla="*/ 3090872 w 3661143"/>
                <a:gd name="connsiteY84" fmla="*/ 206478 h 1251805"/>
                <a:gd name="connsiteX85" fmla="*/ 3149865 w 3661143"/>
                <a:gd name="connsiteY85" fmla="*/ 167149 h 1251805"/>
                <a:gd name="connsiteX86" fmla="*/ 3223528 w 3661143"/>
                <a:gd name="connsiteY86" fmla="*/ 127820 h 1251805"/>
                <a:gd name="connsiteX87" fmla="*/ 3287517 w 3661143"/>
                <a:gd name="connsiteY87" fmla="*/ 108155 h 1251805"/>
                <a:gd name="connsiteX88" fmla="*/ 3326846 w 3661143"/>
                <a:gd name="connsiteY88" fmla="*/ 98323 h 1251805"/>
                <a:gd name="connsiteX89" fmla="*/ 3376007 w 3661143"/>
                <a:gd name="connsiteY89" fmla="*/ 88491 h 1251805"/>
                <a:gd name="connsiteX90" fmla="*/ 3425168 w 3661143"/>
                <a:gd name="connsiteY90" fmla="*/ 68826 h 1251805"/>
                <a:gd name="connsiteX91" fmla="*/ 3503827 w 3661143"/>
                <a:gd name="connsiteY91" fmla="*/ 49162 h 1251805"/>
                <a:gd name="connsiteX92" fmla="*/ 3582991 w 3661143"/>
                <a:gd name="connsiteY92" fmla="*/ 26388 h 1251805"/>
                <a:gd name="connsiteX93" fmla="*/ 3661143 w 3661143"/>
                <a:gd name="connsiteY93" fmla="*/ 0 h 1251805"/>
                <a:gd name="connsiteX0" fmla="*/ 0 w 3582991"/>
                <a:gd name="connsiteY0" fmla="*/ 1225417 h 1225417"/>
                <a:gd name="connsiteX1" fmla="*/ 71863 w 3582991"/>
                <a:gd name="connsiteY1" fmla="*/ 980624 h 1225417"/>
                <a:gd name="connsiteX2" fmla="*/ 101865 w 3582991"/>
                <a:gd name="connsiteY2" fmla="*/ 888012 h 1225417"/>
                <a:gd name="connsiteX3" fmla="*/ 170691 w 3582991"/>
                <a:gd name="connsiteY3" fmla="*/ 809354 h 1225417"/>
                <a:gd name="connsiteX4" fmla="*/ 219747 w 3582991"/>
                <a:gd name="connsiteY4" fmla="*/ 789742 h 1225417"/>
                <a:gd name="connsiteX5" fmla="*/ 288678 w 3582991"/>
                <a:gd name="connsiteY5" fmla="*/ 760193 h 1225417"/>
                <a:gd name="connsiteX6" fmla="*/ 347672 w 3582991"/>
                <a:gd name="connsiteY6" fmla="*/ 740528 h 1225417"/>
                <a:gd name="connsiteX7" fmla="*/ 377168 w 3582991"/>
                <a:gd name="connsiteY7" fmla="*/ 730696 h 1225417"/>
                <a:gd name="connsiteX8" fmla="*/ 436162 w 3582991"/>
                <a:gd name="connsiteY8" fmla="*/ 720864 h 1225417"/>
                <a:gd name="connsiteX9" fmla="*/ 839285 w 3582991"/>
                <a:gd name="connsiteY9" fmla="*/ 730696 h 1225417"/>
                <a:gd name="connsiteX10" fmla="*/ 957429 w 3582991"/>
                <a:gd name="connsiteY10" fmla="*/ 750413 h 1225417"/>
                <a:gd name="connsiteX11" fmla="*/ 1040871 w 3582991"/>
                <a:gd name="connsiteY11" fmla="*/ 784746 h 1225417"/>
                <a:gd name="connsiteX12" fmla="*/ 1109698 w 3582991"/>
                <a:gd name="connsiteY12" fmla="*/ 843845 h 1225417"/>
                <a:gd name="connsiteX13" fmla="*/ 1134252 w 3582991"/>
                <a:gd name="connsiteY13" fmla="*/ 912461 h 1225417"/>
                <a:gd name="connsiteX14" fmla="*/ 1124420 w 3582991"/>
                <a:gd name="connsiteY14" fmla="*/ 976503 h 1225417"/>
                <a:gd name="connsiteX15" fmla="*/ 1104756 w 3582991"/>
                <a:gd name="connsiteY15" fmla="*/ 1005999 h 1225417"/>
                <a:gd name="connsiteX16" fmla="*/ 1016265 w 3582991"/>
                <a:gd name="connsiteY16" fmla="*/ 1055161 h 1225417"/>
                <a:gd name="connsiteX17" fmla="*/ 967104 w 3582991"/>
                <a:gd name="connsiteY17" fmla="*/ 1064993 h 1225417"/>
                <a:gd name="connsiteX18" fmla="*/ 888446 w 3582991"/>
                <a:gd name="connsiteY18" fmla="*/ 1045328 h 1225417"/>
                <a:gd name="connsiteX19" fmla="*/ 819620 w 3582991"/>
                <a:gd name="connsiteY19" fmla="*/ 1025664 h 1225417"/>
                <a:gd name="connsiteX20" fmla="*/ 799956 w 3582991"/>
                <a:gd name="connsiteY20" fmla="*/ 996167 h 1225417"/>
                <a:gd name="connsiteX21" fmla="*/ 780291 w 3582991"/>
                <a:gd name="connsiteY21" fmla="*/ 937174 h 1225417"/>
                <a:gd name="connsiteX22" fmla="*/ 799956 w 3582991"/>
                <a:gd name="connsiteY22" fmla="*/ 760193 h 1225417"/>
                <a:gd name="connsiteX23" fmla="*/ 819620 w 3582991"/>
                <a:gd name="connsiteY23" fmla="*/ 701199 h 1225417"/>
                <a:gd name="connsiteX24" fmla="*/ 849117 w 3582991"/>
                <a:gd name="connsiteY24" fmla="*/ 671703 h 1225417"/>
                <a:gd name="connsiteX25" fmla="*/ 868781 w 3582991"/>
                <a:gd name="connsiteY25" fmla="*/ 642206 h 1225417"/>
                <a:gd name="connsiteX26" fmla="*/ 927775 w 3582991"/>
                <a:gd name="connsiteY26" fmla="*/ 602877 h 1225417"/>
                <a:gd name="connsiteX27" fmla="*/ 986768 w 3582991"/>
                <a:gd name="connsiteY27" fmla="*/ 563548 h 1225417"/>
                <a:gd name="connsiteX28" fmla="*/ 1016265 w 3582991"/>
                <a:gd name="connsiteY28" fmla="*/ 543883 h 1225417"/>
                <a:gd name="connsiteX29" fmla="*/ 1085091 w 3582991"/>
                <a:gd name="connsiteY29" fmla="*/ 514386 h 1225417"/>
                <a:gd name="connsiteX30" fmla="*/ 1144085 w 3582991"/>
                <a:gd name="connsiteY30" fmla="*/ 494722 h 1225417"/>
                <a:gd name="connsiteX31" fmla="*/ 1173581 w 3582991"/>
                <a:gd name="connsiteY31" fmla="*/ 484890 h 1225417"/>
                <a:gd name="connsiteX32" fmla="*/ 1232575 w 3582991"/>
                <a:gd name="connsiteY32" fmla="*/ 465225 h 1225417"/>
                <a:gd name="connsiteX33" fmla="*/ 1281631 w 3582991"/>
                <a:gd name="connsiteY33" fmla="*/ 450503 h 1225417"/>
                <a:gd name="connsiteX34" fmla="*/ 1349688 w 3582991"/>
                <a:gd name="connsiteY34" fmla="*/ 426001 h 1225417"/>
                <a:gd name="connsiteX35" fmla="*/ 1448885 w 3582991"/>
                <a:gd name="connsiteY35" fmla="*/ 396399 h 1225417"/>
                <a:gd name="connsiteX36" fmla="*/ 1444152 w 3582991"/>
                <a:gd name="connsiteY36" fmla="*/ 396347 h 1225417"/>
                <a:gd name="connsiteX37" fmla="*/ 1606201 w 3582991"/>
                <a:gd name="connsiteY37" fmla="*/ 376735 h 1225417"/>
                <a:gd name="connsiteX38" fmla="*/ 1940497 w 3582991"/>
                <a:gd name="connsiteY38" fmla="*/ 357070 h 1225417"/>
                <a:gd name="connsiteX39" fmla="*/ 2176472 w 3582991"/>
                <a:gd name="connsiteY39" fmla="*/ 386567 h 1225417"/>
                <a:gd name="connsiteX40" fmla="*/ 2215801 w 3582991"/>
                <a:gd name="connsiteY40" fmla="*/ 475057 h 1225417"/>
                <a:gd name="connsiteX41" fmla="*/ 2225633 w 3582991"/>
                <a:gd name="connsiteY41" fmla="*/ 504554 h 1225417"/>
                <a:gd name="connsiteX42" fmla="*/ 2215801 w 3582991"/>
                <a:gd name="connsiteY42" fmla="*/ 612709 h 1225417"/>
                <a:gd name="connsiteX43" fmla="*/ 2196136 w 3582991"/>
                <a:gd name="connsiteY43" fmla="*/ 671703 h 1225417"/>
                <a:gd name="connsiteX44" fmla="*/ 2137143 w 3582991"/>
                <a:gd name="connsiteY44" fmla="*/ 711032 h 1225417"/>
                <a:gd name="connsiteX45" fmla="*/ 2107646 w 3582991"/>
                <a:gd name="connsiteY45" fmla="*/ 720864 h 1225417"/>
                <a:gd name="connsiteX46" fmla="*/ 1998986 w 3582991"/>
                <a:gd name="connsiteY46" fmla="*/ 756578 h 1225417"/>
                <a:gd name="connsiteX47" fmla="*/ 1871672 w 3582991"/>
                <a:gd name="connsiteY47" fmla="*/ 750361 h 1225417"/>
                <a:gd name="connsiteX48" fmla="*/ 1832343 w 3582991"/>
                <a:gd name="connsiteY48" fmla="*/ 740528 h 1225417"/>
                <a:gd name="connsiteX49" fmla="*/ 1783181 w 3582991"/>
                <a:gd name="connsiteY49" fmla="*/ 691367 h 1225417"/>
                <a:gd name="connsiteX50" fmla="*/ 1763517 w 3582991"/>
                <a:gd name="connsiteY50" fmla="*/ 632374 h 1225417"/>
                <a:gd name="connsiteX51" fmla="*/ 1783181 w 3582991"/>
                <a:gd name="connsiteY51" fmla="*/ 445561 h 1225417"/>
                <a:gd name="connsiteX52" fmla="*/ 1802846 w 3582991"/>
                <a:gd name="connsiteY52" fmla="*/ 386567 h 1225417"/>
                <a:gd name="connsiteX53" fmla="*/ 1901168 w 3582991"/>
                <a:gd name="connsiteY53" fmla="*/ 288245 h 1225417"/>
                <a:gd name="connsiteX54" fmla="*/ 1930665 w 3582991"/>
                <a:gd name="connsiteY54" fmla="*/ 268580 h 1225417"/>
                <a:gd name="connsiteX55" fmla="*/ 1989659 w 3582991"/>
                <a:gd name="connsiteY55" fmla="*/ 248915 h 1225417"/>
                <a:gd name="connsiteX56" fmla="*/ 2019156 w 3582991"/>
                <a:gd name="connsiteY56" fmla="*/ 229251 h 1225417"/>
                <a:gd name="connsiteX57" fmla="*/ 2058485 w 3582991"/>
                <a:gd name="connsiteY57" fmla="*/ 219419 h 1225417"/>
                <a:gd name="connsiteX58" fmla="*/ 2117478 w 3582991"/>
                <a:gd name="connsiteY58" fmla="*/ 199754 h 1225417"/>
                <a:gd name="connsiteX59" fmla="*/ 2146975 w 3582991"/>
                <a:gd name="connsiteY59" fmla="*/ 189922 h 1225417"/>
                <a:gd name="connsiteX60" fmla="*/ 2176472 w 3582991"/>
                <a:gd name="connsiteY60" fmla="*/ 180090 h 1225417"/>
                <a:gd name="connsiteX61" fmla="*/ 2264699 w 3582991"/>
                <a:gd name="connsiteY61" fmla="*/ 170257 h 1225417"/>
                <a:gd name="connsiteX62" fmla="*/ 2343093 w 3582991"/>
                <a:gd name="connsiteY62" fmla="*/ 160425 h 1225417"/>
                <a:gd name="connsiteX63" fmla="*/ 2491104 w 3582991"/>
                <a:gd name="connsiteY63" fmla="*/ 140761 h 1225417"/>
                <a:gd name="connsiteX64" fmla="*/ 2638588 w 3582991"/>
                <a:gd name="connsiteY64" fmla="*/ 130928 h 1225417"/>
                <a:gd name="connsiteX65" fmla="*/ 2757206 w 3582991"/>
                <a:gd name="connsiteY65" fmla="*/ 121044 h 1225417"/>
                <a:gd name="connsiteX66" fmla="*/ 2914259 w 3582991"/>
                <a:gd name="connsiteY66" fmla="*/ 121149 h 1225417"/>
                <a:gd name="connsiteX67" fmla="*/ 3031878 w 3582991"/>
                <a:gd name="connsiteY67" fmla="*/ 140761 h 1225417"/>
                <a:gd name="connsiteX68" fmla="*/ 3090872 w 3582991"/>
                <a:gd name="connsiteY68" fmla="*/ 160425 h 1225417"/>
                <a:gd name="connsiteX69" fmla="*/ 3149865 w 3582991"/>
                <a:gd name="connsiteY69" fmla="*/ 199754 h 1225417"/>
                <a:gd name="connsiteX70" fmla="*/ 3199027 w 3582991"/>
                <a:gd name="connsiteY70" fmla="*/ 258748 h 1225417"/>
                <a:gd name="connsiteX71" fmla="*/ 3228523 w 3582991"/>
                <a:gd name="connsiteY71" fmla="*/ 357070 h 1225417"/>
                <a:gd name="connsiteX72" fmla="*/ 3218691 w 3582991"/>
                <a:gd name="connsiteY72" fmla="*/ 534051 h 1225417"/>
                <a:gd name="connsiteX73" fmla="*/ 3194032 w 3582991"/>
                <a:gd name="connsiteY73" fmla="*/ 607872 h 1225417"/>
                <a:gd name="connsiteX74" fmla="*/ 3154755 w 3582991"/>
                <a:gd name="connsiteY74" fmla="*/ 642154 h 1225417"/>
                <a:gd name="connsiteX75" fmla="*/ 3090767 w 3582991"/>
                <a:gd name="connsiteY75" fmla="*/ 671651 h 1225417"/>
                <a:gd name="connsiteX76" fmla="*/ 3007166 w 3582991"/>
                <a:gd name="connsiteY76" fmla="*/ 661818 h 1225417"/>
                <a:gd name="connsiteX77" fmla="*/ 2953220 w 3582991"/>
                <a:gd name="connsiteY77" fmla="*/ 612815 h 1225417"/>
                <a:gd name="connsiteX78" fmla="*/ 2923723 w 3582991"/>
                <a:gd name="connsiteY78" fmla="*/ 514386 h 1225417"/>
                <a:gd name="connsiteX79" fmla="*/ 2933556 w 3582991"/>
                <a:gd name="connsiteY79" fmla="*/ 416064 h 1225417"/>
                <a:gd name="connsiteX80" fmla="*/ 2953220 w 3582991"/>
                <a:gd name="connsiteY80" fmla="*/ 357070 h 1225417"/>
                <a:gd name="connsiteX81" fmla="*/ 3002381 w 3582991"/>
                <a:gd name="connsiteY81" fmla="*/ 268580 h 1225417"/>
                <a:gd name="connsiteX82" fmla="*/ 3031878 w 3582991"/>
                <a:gd name="connsiteY82" fmla="*/ 239083 h 1225417"/>
                <a:gd name="connsiteX83" fmla="*/ 3051543 w 3582991"/>
                <a:gd name="connsiteY83" fmla="*/ 209586 h 1225417"/>
                <a:gd name="connsiteX84" fmla="*/ 3090872 w 3582991"/>
                <a:gd name="connsiteY84" fmla="*/ 180090 h 1225417"/>
                <a:gd name="connsiteX85" fmla="*/ 3149865 w 3582991"/>
                <a:gd name="connsiteY85" fmla="*/ 140761 h 1225417"/>
                <a:gd name="connsiteX86" fmla="*/ 3223528 w 3582991"/>
                <a:gd name="connsiteY86" fmla="*/ 101432 h 1225417"/>
                <a:gd name="connsiteX87" fmla="*/ 3287517 w 3582991"/>
                <a:gd name="connsiteY87" fmla="*/ 81767 h 1225417"/>
                <a:gd name="connsiteX88" fmla="*/ 3326846 w 3582991"/>
                <a:gd name="connsiteY88" fmla="*/ 71935 h 1225417"/>
                <a:gd name="connsiteX89" fmla="*/ 3376007 w 3582991"/>
                <a:gd name="connsiteY89" fmla="*/ 62103 h 1225417"/>
                <a:gd name="connsiteX90" fmla="*/ 3425168 w 3582991"/>
                <a:gd name="connsiteY90" fmla="*/ 42438 h 1225417"/>
                <a:gd name="connsiteX91" fmla="*/ 3503827 w 3582991"/>
                <a:gd name="connsiteY91" fmla="*/ 22774 h 1225417"/>
                <a:gd name="connsiteX92" fmla="*/ 3582991 w 3582991"/>
                <a:gd name="connsiteY92" fmla="*/ 0 h 1225417"/>
                <a:gd name="connsiteX0" fmla="*/ 0 w 3503827"/>
                <a:gd name="connsiteY0" fmla="*/ 1202643 h 1202643"/>
                <a:gd name="connsiteX1" fmla="*/ 71863 w 3503827"/>
                <a:gd name="connsiteY1" fmla="*/ 957850 h 1202643"/>
                <a:gd name="connsiteX2" fmla="*/ 101865 w 3503827"/>
                <a:gd name="connsiteY2" fmla="*/ 865238 h 1202643"/>
                <a:gd name="connsiteX3" fmla="*/ 170691 w 3503827"/>
                <a:gd name="connsiteY3" fmla="*/ 786580 h 1202643"/>
                <a:gd name="connsiteX4" fmla="*/ 219747 w 3503827"/>
                <a:gd name="connsiteY4" fmla="*/ 766968 h 1202643"/>
                <a:gd name="connsiteX5" fmla="*/ 288678 w 3503827"/>
                <a:gd name="connsiteY5" fmla="*/ 737419 h 1202643"/>
                <a:gd name="connsiteX6" fmla="*/ 347672 w 3503827"/>
                <a:gd name="connsiteY6" fmla="*/ 717754 h 1202643"/>
                <a:gd name="connsiteX7" fmla="*/ 377168 w 3503827"/>
                <a:gd name="connsiteY7" fmla="*/ 707922 h 1202643"/>
                <a:gd name="connsiteX8" fmla="*/ 436162 w 3503827"/>
                <a:gd name="connsiteY8" fmla="*/ 698090 h 1202643"/>
                <a:gd name="connsiteX9" fmla="*/ 839285 w 3503827"/>
                <a:gd name="connsiteY9" fmla="*/ 707922 h 1202643"/>
                <a:gd name="connsiteX10" fmla="*/ 957429 w 3503827"/>
                <a:gd name="connsiteY10" fmla="*/ 727639 h 1202643"/>
                <a:gd name="connsiteX11" fmla="*/ 1040871 w 3503827"/>
                <a:gd name="connsiteY11" fmla="*/ 761972 h 1202643"/>
                <a:gd name="connsiteX12" fmla="*/ 1109698 w 3503827"/>
                <a:gd name="connsiteY12" fmla="*/ 821071 h 1202643"/>
                <a:gd name="connsiteX13" fmla="*/ 1134252 w 3503827"/>
                <a:gd name="connsiteY13" fmla="*/ 889687 h 1202643"/>
                <a:gd name="connsiteX14" fmla="*/ 1124420 w 3503827"/>
                <a:gd name="connsiteY14" fmla="*/ 953729 h 1202643"/>
                <a:gd name="connsiteX15" fmla="*/ 1104756 w 3503827"/>
                <a:gd name="connsiteY15" fmla="*/ 983225 h 1202643"/>
                <a:gd name="connsiteX16" fmla="*/ 1016265 w 3503827"/>
                <a:gd name="connsiteY16" fmla="*/ 1032387 h 1202643"/>
                <a:gd name="connsiteX17" fmla="*/ 967104 w 3503827"/>
                <a:gd name="connsiteY17" fmla="*/ 1042219 h 1202643"/>
                <a:gd name="connsiteX18" fmla="*/ 888446 w 3503827"/>
                <a:gd name="connsiteY18" fmla="*/ 1022554 h 1202643"/>
                <a:gd name="connsiteX19" fmla="*/ 819620 w 3503827"/>
                <a:gd name="connsiteY19" fmla="*/ 1002890 h 1202643"/>
                <a:gd name="connsiteX20" fmla="*/ 799956 w 3503827"/>
                <a:gd name="connsiteY20" fmla="*/ 973393 h 1202643"/>
                <a:gd name="connsiteX21" fmla="*/ 780291 w 3503827"/>
                <a:gd name="connsiteY21" fmla="*/ 914400 h 1202643"/>
                <a:gd name="connsiteX22" fmla="*/ 799956 w 3503827"/>
                <a:gd name="connsiteY22" fmla="*/ 737419 h 1202643"/>
                <a:gd name="connsiteX23" fmla="*/ 819620 w 3503827"/>
                <a:gd name="connsiteY23" fmla="*/ 678425 h 1202643"/>
                <a:gd name="connsiteX24" fmla="*/ 849117 w 3503827"/>
                <a:gd name="connsiteY24" fmla="*/ 648929 h 1202643"/>
                <a:gd name="connsiteX25" fmla="*/ 868781 w 3503827"/>
                <a:gd name="connsiteY25" fmla="*/ 619432 h 1202643"/>
                <a:gd name="connsiteX26" fmla="*/ 927775 w 3503827"/>
                <a:gd name="connsiteY26" fmla="*/ 580103 h 1202643"/>
                <a:gd name="connsiteX27" fmla="*/ 986768 w 3503827"/>
                <a:gd name="connsiteY27" fmla="*/ 540774 h 1202643"/>
                <a:gd name="connsiteX28" fmla="*/ 1016265 w 3503827"/>
                <a:gd name="connsiteY28" fmla="*/ 521109 h 1202643"/>
                <a:gd name="connsiteX29" fmla="*/ 1085091 w 3503827"/>
                <a:gd name="connsiteY29" fmla="*/ 491612 h 1202643"/>
                <a:gd name="connsiteX30" fmla="*/ 1144085 w 3503827"/>
                <a:gd name="connsiteY30" fmla="*/ 471948 h 1202643"/>
                <a:gd name="connsiteX31" fmla="*/ 1173581 w 3503827"/>
                <a:gd name="connsiteY31" fmla="*/ 462116 h 1202643"/>
                <a:gd name="connsiteX32" fmla="*/ 1232575 w 3503827"/>
                <a:gd name="connsiteY32" fmla="*/ 442451 h 1202643"/>
                <a:gd name="connsiteX33" fmla="*/ 1281631 w 3503827"/>
                <a:gd name="connsiteY33" fmla="*/ 427729 h 1202643"/>
                <a:gd name="connsiteX34" fmla="*/ 1349688 w 3503827"/>
                <a:gd name="connsiteY34" fmla="*/ 403227 h 1202643"/>
                <a:gd name="connsiteX35" fmla="*/ 1448885 w 3503827"/>
                <a:gd name="connsiteY35" fmla="*/ 373625 h 1202643"/>
                <a:gd name="connsiteX36" fmla="*/ 1444152 w 3503827"/>
                <a:gd name="connsiteY36" fmla="*/ 373573 h 1202643"/>
                <a:gd name="connsiteX37" fmla="*/ 1606201 w 3503827"/>
                <a:gd name="connsiteY37" fmla="*/ 353961 h 1202643"/>
                <a:gd name="connsiteX38" fmla="*/ 1940497 w 3503827"/>
                <a:gd name="connsiteY38" fmla="*/ 334296 h 1202643"/>
                <a:gd name="connsiteX39" fmla="*/ 2176472 w 3503827"/>
                <a:gd name="connsiteY39" fmla="*/ 363793 h 1202643"/>
                <a:gd name="connsiteX40" fmla="*/ 2215801 w 3503827"/>
                <a:gd name="connsiteY40" fmla="*/ 452283 h 1202643"/>
                <a:gd name="connsiteX41" fmla="*/ 2225633 w 3503827"/>
                <a:gd name="connsiteY41" fmla="*/ 481780 h 1202643"/>
                <a:gd name="connsiteX42" fmla="*/ 2215801 w 3503827"/>
                <a:gd name="connsiteY42" fmla="*/ 589935 h 1202643"/>
                <a:gd name="connsiteX43" fmla="*/ 2196136 w 3503827"/>
                <a:gd name="connsiteY43" fmla="*/ 648929 h 1202643"/>
                <a:gd name="connsiteX44" fmla="*/ 2137143 w 3503827"/>
                <a:gd name="connsiteY44" fmla="*/ 688258 h 1202643"/>
                <a:gd name="connsiteX45" fmla="*/ 2107646 w 3503827"/>
                <a:gd name="connsiteY45" fmla="*/ 698090 h 1202643"/>
                <a:gd name="connsiteX46" fmla="*/ 1998986 w 3503827"/>
                <a:gd name="connsiteY46" fmla="*/ 733804 h 1202643"/>
                <a:gd name="connsiteX47" fmla="*/ 1871672 w 3503827"/>
                <a:gd name="connsiteY47" fmla="*/ 727587 h 1202643"/>
                <a:gd name="connsiteX48" fmla="*/ 1832343 w 3503827"/>
                <a:gd name="connsiteY48" fmla="*/ 717754 h 1202643"/>
                <a:gd name="connsiteX49" fmla="*/ 1783181 w 3503827"/>
                <a:gd name="connsiteY49" fmla="*/ 668593 h 1202643"/>
                <a:gd name="connsiteX50" fmla="*/ 1763517 w 3503827"/>
                <a:gd name="connsiteY50" fmla="*/ 609600 h 1202643"/>
                <a:gd name="connsiteX51" fmla="*/ 1783181 w 3503827"/>
                <a:gd name="connsiteY51" fmla="*/ 422787 h 1202643"/>
                <a:gd name="connsiteX52" fmla="*/ 1802846 w 3503827"/>
                <a:gd name="connsiteY52" fmla="*/ 363793 h 1202643"/>
                <a:gd name="connsiteX53" fmla="*/ 1901168 w 3503827"/>
                <a:gd name="connsiteY53" fmla="*/ 265471 h 1202643"/>
                <a:gd name="connsiteX54" fmla="*/ 1930665 w 3503827"/>
                <a:gd name="connsiteY54" fmla="*/ 245806 h 1202643"/>
                <a:gd name="connsiteX55" fmla="*/ 1989659 w 3503827"/>
                <a:gd name="connsiteY55" fmla="*/ 226141 h 1202643"/>
                <a:gd name="connsiteX56" fmla="*/ 2019156 w 3503827"/>
                <a:gd name="connsiteY56" fmla="*/ 206477 h 1202643"/>
                <a:gd name="connsiteX57" fmla="*/ 2058485 w 3503827"/>
                <a:gd name="connsiteY57" fmla="*/ 196645 h 1202643"/>
                <a:gd name="connsiteX58" fmla="*/ 2117478 w 3503827"/>
                <a:gd name="connsiteY58" fmla="*/ 176980 h 1202643"/>
                <a:gd name="connsiteX59" fmla="*/ 2146975 w 3503827"/>
                <a:gd name="connsiteY59" fmla="*/ 167148 h 1202643"/>
                <a:gd name="connsiteX60" fmla="*/ 2176472 w 3503827"/>
                <a:gd name="connsiteY60" fmla="*/ 157316 h 1202643"/>
                <a:gd name="connsiteX61" fmla="*/ 2264699 w 3503827"/>
                <a:gd name="connsiteY61" fmla="*/ 147483 h 1202643"/>
                <a:gd name="connsiteX62" fmla="*/ 2343093 w 3503827"/>
                <a:gd name="connsiteY62" fmla="*/ 137651 h 1202643"/>
                <a:gd name="connsiteX63" fmla="*/ 2491104 w 3503827"/>
                <a:gd name="connsiteY63" fmla="*/ 117987 h 1202643"/>
                <a:gd name="connsiteX64" fmla="*/ 2638588 w 3503827"/>
                <a:gd name="connsiteY64" fmla="*/ 108154 h 1202643"/>
                <a:gd name="connsiteX65" fmla="*/ 2757206 w 3503827"/>
                <a:gd name="connsiteY65" fmla="*/ 98270 h 1202643"/>
                <a:gd name="connsiteX66" fmla="*/ 2914259 w 3503827"/>
                <a:gd name="connsiteY66" fmla="*/ 98375 h 1202643"/>
                <a:gd name="connsiteX67" fmla="*/ 3031878 w 3503827"/>
                <a:gd name="connsiteY67" fmla="*/ 117987 h 1202643"/>
                <a:gd name="connsiteX68" fmla="*/ 3090872 w 3503827"/>
                <a:gd name="connsiteY68" fmla="*/ 137651 h 1202643"/>
                <a:gd name="connsiteX69" fmla="*/ 3149865 w 3503827"/>
                <a:gd name="connsiteY69" fmla="*/ 176980 h 1202643"/>
                <a:gd name="connsiteX70" fmla="*/ 3199027 w 3503827"/>
                <a:gd name="connsiteY70" fmla="*/ 235974 h 1202643"/>
                <a:gd name="connsiteX71" fmla="*/ 3228523 w 3503827"/>
                <a:gd name="connsiteY71" fmla="*/ 334296 h 1202643"/>
                <a:gd name="connsiteX72" fmla="*/ 3218691 w 3503827"/>
                <a:gd name="connsiteY72" fmla="*/ 511277 h 1202643"/>
                <a:gd name="connsiteX73" fmla="*/ 3194032 w 3503827"/>
                <a:gd name="connsiteY73" fmla="*/ 585098 h 1202643"/>
                <a:gd name="connsiteX74" fmla="*/ 3154755 w 3503827"/>
                <a:gd name="connsiteY74" fmla="*/ 619380 h 1202643"/>
                <a:gd name="connsiteX75" fmla="*/ 3090767 w 3503827"/>
                <a:gd name="connsiteY75" fmla="*/ 648877 h 1202643"/>
                <a:gd name="connsiteX76" fmla="*/ 3007166 w 3503827"/>
                <a:gd name="connsiteY76" fmla="*/ 639044 h 1202643"/>
                <a:gd name="connsiteX77" fmla="*/ 2953220 w 3503827"/>
                <a:gd name="connsiteY77" fmla="*/ 590041 h 1202643"/>
                <a:gd name="connsiteX78" fmla="*/ 2923723 w 3503827"/>
                <a:gd name="connsiteY78" fmla="*/ 491612 h 1202643"/>
                <a:gd name="connsiteX79" fmla="*/ 2933556 w 3503827"/>
                <a:gd name="connsiteY79" fmla="*/ 393290 h 1202643"/>
                <a:gd name="connsiteX80" fmla="*/ 2953220 w 3503827"/>
                <a:gd name="connsiteY80" fmla="*/ 334296 h 1202643"/>
                <a:gd name="connsiteX81" fmla="*/ 3002381 w 3503827"/>
                <a:gd name="connsiteY81" fmla="*/ 245806 h 1202643"/>
                <a:gd name="connsiteX82" fmla="*/ 3031878 w 3503827"/>
                <a:gd name="connsiteY82" fmla="*/ 216309 h 1202643"/>
                <a:gd name="connsiteX83" fmla="*/ 3051543 w 3503827"/>
                <a:gd name="connsiteY83" fmla="*/ 186812 h 1202643"/>
                <a:gd name="connsiteX84" fmla="*/ 3090872 w 3503827"/>
                <a:gd name="connsiteY84" fmla="*/ 157316 h 1202643"/>
                <a:gd name="connsiteX85" fmla="*/ 3149865 w 3503827"/>
                <a:gd name="connsiteY85" fmla="*/ 117987 h 1202643"/>
                <a:gd name="connsiteX86" fmla="*/ 3223528 w 3503827"/>
                <a:gd name="connsiteY86" fmla="*/ 78658 h 1202643"/>
                <a:gd name="connsiteX87" fmla="*/ 3287517 w 3503827"/>
                <a:gd name="connsiteY87" fmla="*/ 58993 h 1202643"/>
                <a:gd name="connsiteX88" fmla="*/ 3326846 w 3503827"/>
                <a:gd name="connsiteY88" fmla="*/ 49161 h 1202643"/>
                <a:gd name="connsiteX89" fmla="*/ 3376007 w 3503827"/>
                <a:gd name="connsiteY89" fmla="*/ 39329 h 1202643"/>
                <a:gd name="connsiteX90" fmla="*/ 3425168 w 3503827"/>
                <a:gd name="connsiteY90" fmla="*/ 19664 h 1202643"/>
                <a:gd name="connsiteX91" fmla="*/ 3503827 w 3503827"/>
                <a:gd name="connsiteY91" fmla="*/ 0 h 1202643"/>
                <a:gd name="connsiteX0" fmla="*/ 0 w 3425168"/>
                <a:gd name="connsiteY0" fmla="*/ 1182979 h 1182979"/>
                <a:gd name="connsiteX1" fmla="*/ 71863 w 3425168"/>
                <a:gd name="connsiteY1" fmla="*/ 938186 h 1182979"/>
                <a:gd name="connsiteX2" fmla="*/ 101865 w 3425168"/>
                <a:gd name="connsiteY2" fmla="*/ 845574 h 1182979"/>
                <a:gd name="connsiteX3" fmla="*/ 170691 w 3425168"/>
                <a:gd name="connsiteY3" fmla="*/ 766916 h 1182979"/>
                <a:gd name="connsiteX4" fmla="*/ 219747 w 3425168"/>
                <a:gd name="connsiteY4" fmla="*/ 747304 h 1182979"/>
                <a:gd name="connsiteX5" fmla="*/ 288678 w 3425168"/>
                <a:gd name="connsiteY5" fmla="*/ 717755 h 1182979"/>
                <a:gd name="connsiteX6" fmla="*/ 347672 w 3425168"/>
                <a:gd name="connsiteY6" fmla="*/ 698090 h 1182979"/>
                <a:gd name="connsiteX7" fmla="*/ 377168 w 3425168"/>
                <a:gd name="connsiteY7" fmla="*/ 688258 h 1182979"/>
                <a:gd name="connsiteX8" fmla="*/ 436162 w 3425168"/>
                <a:gd name="connsiteY8" fmla="*/ 678426 h 1182979"/>
                <a:gd name="connsiteX9" fmla="*/ 839285 w 3425168"/>
                <a:gd name="connsiteY9" fmla="*/ 688258 h 1182979"/>
                <a:gd name="connsiteX10" fmla="*/ 957429 w 3425168"/>
                <a:gd name="connsiteY10" fmla="*/ 707975 h 1182979"/>
                <a:gd name="connsiteX11" fmla="*/ 1040871 w 3425168"/>
                <a:gd name="connsiteY11" fmla="*/ 742308 h 1182979"/>
                <a:gd name="connsiteX12" fmla="*/ 1109698 w 3425168"/>
                <a:gd name="connsiteY12" fmla="*/ 801407 h 1182979"/>
                <a:gd name="connsiteX13" fmla="*/ 1134252 w 3425168"/>
                <a:gd name="connsiteY13" fmla="*/ 870023 h 1182979"/>
                <a:gd name="connsiteX14" fmla="*/ 1124420 w 3425168"/>
                <a:gd name="connsiteY14" fmla="*/ 934065 h 1182979"/>
                <a:gd name="connsiteX15" fmla="*/ 1104756 w 3425168"/>
                <a:gd name="connsiteY15" fmla="*/ 963561 h 1182979"/>
                <a:gd name="connsiteX16" fmla="*/ 1016265 w 3425168"/>
                <a:gd name="connsiteY16" fmla="*/ 1012723 h 1182979"/>
                <a:gd name="connsiteX17" fmla="*/ 967104 w 3425168"/>
                <a:gd name="connsiteY17" fmla="*/ 1022555 h 1182979"/>
                <a:gd name="connsiteX18" fmla="*/ 888446 w 3425168"/>
                <a:gd name="connsiteY18" fmla="*/ 1002890 h 1182979"/>
                <a:gd name="connsiteX19" fmla="*/ 819620 w 3425168"/>
                <a:gd name="connsiteY19" fmla="*/ 983226 h 1182979"/>
                <a:gd name="connsiteX20" fmla="*/ 799956 w 3425168"/>
                <a:gd name="connsiteY20" fmla="*/ 953729 h 1182979"/>
                <a:gd name="connsiteX21" fmla="*/ 780291 w 3425168"/>
                <a:gd name="connsiteY21" fmla="*/ 894736 h 1182979"/>
                <a:gd name="connsiteX22" fmla="*/ 799956 w 3425168"/>
                <a:gd name="connsiteY22" fmla="*/ 717755 h 1182979"/>
                <a:gd name="connsiteX23" fmla="*/ 819620 w 3425168"/>
                <a:gd name="connsiteY23" fmla="*/ 658761 h 1182979"/>
                <a:gd name="connsiteX24" fmla="*/ 849117 w 3425168"/>
                <a:gd name="connsiteY24" fmla="*/ 629265 h 1182979"/>
                <a:gd name="connsiteX25" fmla="*/ 868781 w 3425168"/>
                <a:gd name="connsiteY25" fmla="*/ 599768 h 1182979"/>
                <a:gd name="connsiteX26" fmla="*/ 927775 w 3425168"/>
                <a:gd name="connsiteY26" fmla="*/ 560439 h 1182979"/>
                <a:gd name="connsiteX27" fmla="*/ 986768 w 3425168"/>
                <a:gd name="connsiteY27" fmla="*/ 521110 h 1182979"/>
                <a:gd name="connsiteX28" fmla="*/ 1016265 w 3425168"/>
                <a:gd name="connsiteY28" fmla="*/ 501445 h 1182979"/>
                <a:gd name="connsiteX29" fmla="*/ 1085091 w 3425168"/>
                <a:gd name="connsiteY29" fmla="*/ 471948 h 1182979"/>
                <a:gd name="connsiteX30" fmla="*/ 1144085 w 3425168"/>
                <a:gd name="connsiteY30" fmla="*/ 452284 h 1182979"/>
                <a:gd name="connsiteX31" fmla="*/ 1173581 w 3425168"/>
                <a:gd name="connsiteY31" fmla="*/ 442452 h 1182979"/>
                <a:gd name="connsiteX32" fmla="*/ 1232575 w 3425168"/>
                <a:gd name="connsiteY32" fmla="*/ 422787 h 1182979"/>
                <a:gd name="connsiteX33" fmla="*/ 1281631 w 3425168"/>
                <a:gd name="connsiteY33" fmla="*/ 408065 h 1182979"/>
                <a:gd name="connsiteX34" fmla="*/ 1349688 w 3425168"/>
                <a:gd name="connsiteY34" fmla="*/ 383563 h 1182979"/>
                <a:gd name="connsiteX35" fmla="*/ 1448885 w 3425168"/>
                <a:gd name="connsiteY35" fmla="*/ 353961 h 1182979"/>
                <a:gd name="connsiteX36" fmla="*/ 1444152 w 3425168"/>
                <a:gd name="connsiteY36" fmla="*/ 353909 h 1182979"/>
                <a:gd name="connsiteX37" fmla="*/ 1606201 w 3425168"/>
                <a:gd name="connsiteY37" fmla="*/ 334297 h 1182979"/>
                <a:gd name="connsiteX38" fmla="*/ 1940497 w 3425168"/>
                <a:gd name="connsiteY38" fmla="*/ 314632 h 1182979"/>
                <a:gd name="connsiteX39" fmla="*/ 2176472 w 3425168"/>
                <a:gd name="connsiteY39" fmla="*/ 344129 h 1182979"/>
                <a:gd name="connsiteX40" fmla="*/ 2215801 w 3425168"/>
                <a:gd name="connsiteY40" fmla="*/ 432619 h 1182979"/>
                <a:gd name="connsiteX41" fmla="*/ 2225633 w 3425168"/>
                <a:gd name="connsiteY41" fmla="*/ 462116 h 1182979"/>
                <a:gd name="connsiteX42" fmla="*/ 2215801 w 3425168"/>
                <a:gd name="connsiteY42" fmla="*/ 570271 h 1182979"/>
                <a:gd name="connsiteX43" fmla="*/ 2196136 w 3425168"/>
                <a:gd name="connsiteY43" fmla="*/ 629265 h 1182979"/>
                <a:gd name="connsiteX44" fmla="*/ 2137143 w 3425168"/>
                <a:gd name="connsiteY44" fmla="*/ 668594 h 1182979"/>
                <a:gd name="connsiteX45" fmla="*/ 2107646 w 3425168"/>
                <a:gd name="connsiteY45" fmla="*/ 678426 h 1182979"/>
                <a:gd name="connsiteX46" fmla="*/ 1998986 w 3425168"/>
                <a:gd name="connsiteY46" fmla="*/ 714140 h 1182979"/>
                <a:gd name="connsiteX47" fmla="*/ 1871672 w 3425168"/>
                <a:gd name="connsiteY47" fmla="*/ 707923 h 1182979"/>
                <a:gd name="connsiteX48" fmla="*/ 1832343 w 3425168"/>
                <a:gd name="connsiteY48" fmla="*/ 698090 h 1182979"/>
                <a:gd name="connsiteX49" fmla="*/ 1783181 w 3425168"/>
                <a:gd name="connsiteY49" fmla="*/ 648929 h 1182979"/>
                <a:gd name="connsiteX50" fmla="*/ 1763517 w 3425168"/>
                <a:gd name="connsiteY50" fmla="*/ 589936 h 1182979"/>
                <a:gd name="connsiteX51" fmla="*/ 1783181 w 3425168"/>
                <a:gd name="connsiteY51" fmla="*/ 403123 h 1182979"/>
                <a:gd name="connsiteX52" fmla="*/ 1802846 w 3425168"/>
                <a:gd name="connsiteY52" fmla="*/ 344129 h 1182979"/>
                <a:gd name="connsiteX53" fmla="*/ 1901168 w 3425168"/>
                <a:gd name="connsiteY53" fmla="*/ 245807 h 1182979"/>
                <a:gd name="connsiteX54" fmla="*/ 1930665 w 3425168"/>
                <a:gd name="connsiteY54" fmla="*/ 226142 h 1182979"/>
                <a:gd name="connsiteX55" fmla="*/ 1989659 w 3425168"/>
                <a:gd name="connsiteY55" fmla="*/ 206477 h 1182979"/>
                <a:gd name="connsiteX56" fmla="*/ 2019156 w 3425168"/>
                <a:gd name="connsiteY56" fmla="*/ 186813 h 1182979"/>
                <a:gd name="connsiteX57" fmla="*/ 2058485 w 3425168"/>
                <a:gd name="connsiteY57" fmla="*/ 176981 h 1182979"/>
                <a:gd name="connsiteX58" fmla="*/ 2117478 w 3425168"/>
                <a:gd name="connsiteY58" fmla="*/ 157316 h 1182979"/>
                <a:gd name="connsiteX59" fmla="*/ 2146975 w 3425168"/>
                <a:gd name="connsiteY59" fmla="*/ 147484 h 1182979"/>
                <a:gd name="connsiteX60" fmla="*/ 2176472 w 3425168"/>
                <a:gd name="connsiteY60" fmla="*/ 137652 h 1182979"/>
                <a:gd name="connsiteX61" fmla="*/ 2264699 w 3425168"/>
                <a:gd name="connsiteY61" fmla="*/ 127819 h 1182979"/>
                <a:gd name="connsiteX62" fmla="*/ 2343093 w 3425168"/>
                <a:gd name="connsiteY62" fmla="*/ 117987 h 1182979"/>
                <a:gd name="connsiteX63" fmla="*/ 2491104 w 3425168"/>
                <a:gd name="connsiteY63" fmla="*/ 98323 h 1182979"/>
                <a:gd name="connsiteX64" fmla="*/ 2638588 w 3425168"/>
                <a:gd name="connsiteY64" fmla="*/ 88490 h 1182979"/>
                <a:gd name="connsiteX65" fmla="*/ 2757206 w 3425168"/>
                <a:gd name="connsiteY65" fmla="*/ 78606 h 1182979"/>
                <a:gd name="connsiteX66" fmla="*/ 2914259 w 3425168"/>
                <a:gd name="connsiteY66" fmla="*/ 78711 h 1182979"/>
                <a:gd name="connsiteX67" fmla="*/ 3031878 w 3425168"/>
                <a:gd name="connsiteY67" fmla="*/ 98323 h 1182979"/>
                <a:gd name="connsiteX68" fmla="*/ 3090872 w 3425168"/>
                <a:gd name="connsiteY68" fmla="*/ 117987 h 1182979"/>
                <a:gd name="connsiteX69" fmla="*/ 3149865 w 3425168"/>
                <a:gd name="connsiteY69" fmla="*/ 157316 h 1182979"/>
                <a:gd name="connsiteX70" fmla="*/ 3199027 w 3425168"/>
                <a:gd name="connsiteY70" fmla="*/ 216310 h 1182979"/>
                <a:gd name="connsiteX71" fmla="*/ 3228523 w 3425168"/>
                <a:gd name="connsiteY71" fmla="*/ 314632 h 1182979"/>
                <a:gd name="connsiteX72" fmla="*/ 3218691 w 3425168"/>
                <a:gd name="connsiteY72" fmla="*/ 491613 h 1182979"/>
                <a:gd name="connsiteX73" fmla="*/ 3194032 w 3425168"/>
                <a:gd name="connsiteY73" fmla="*/ 565434 h 1182979"/>
                <a:gd name="connsiteX74" fmla="*/ 3154755 w 3425168"/>
                <a:gd name="connsiteY74" fmla="*/ 599716 h 1182979"/>
                <a:gd name="connsiteX75" fmla="*/ 3090767 w 3425168"/>
                <a:gd name="connsiteY75" fmla="*/ 629213 h 1182979"/>
                <a:gd name="connsiteX76" fmla="*/ 3007166 w 3425168"/>
                <a:gd name="connsiteY76" fmla="*/ 619380 h 1182979"/>
                <a:gd name="connsiteX77" fmla="*/ 2953220 w 3425168"/>
                <a:gd name="connsiteY77" fmla="*/ 570377 h 1182979"/>
                <a:gd name="connsiteX78" fmla="*/ 2923723 w 3425168"/>
                <a:gd name="connsiteY78" fmla="*/ 471948 h 1182979"/>
                <a:gd name="connsiteX79" fmla="*/ 2933556 w 3425168"/>
                <a:gd name="connsiteY79" fmla="*/ 373626 h 1182979"/>
                <a:gd name="connsiteX80" fmla="*/ 2953220 w 3425168"/>
                <a:gd name="connsiteY80" fmla="*/ 314632 h 1182979"/>
                <a:gd name="connsiteX81" fmla="*/ 3002381 w 3425168"/>
                <a:gd name="connsiteY81" fmla="*/ 226142 h 1182979"/>
                <a:gd name="connsiteX82" fmla="*/ 3031878 w 3425168"/>
                <a:gd name="connsiteY82" fmla="*/ 196645 h 1182979"/>
                <a:gd name="connsiteX83" fmla="*/ 3051543 w 3425168"/>
                <a:gd name="connsiteY83" fmla="*/ 167148 h 1182979"/>
                <a:gd name="connsiteX84" fmla="*/ 3090872 w 3425168"/>
                <a:gd name="connsiteY84" fmla="*/ 137652 h 1182979"/>
                <a:gd name="connsiteX85" fmla="*/ 3149865 w 3425168"/>
                <a:gd name="connsiteY85" fmla="*/ 98323 h 1182979"/>
                <a:gd name="connsiteX86" fmla="*/ 3223528 w 3425168"/>
                <a:gd name="connsiteY86" fmla="*/ 58994 h 1182979"/>
                <a:gd name="connsiteX87" fmla="*/ 3287517 w 3425168"/>
                <a:gd name="connsiteY87" fmla="*/ 39329 h 1182979"/>
                <a:gd name="connsiteX88" fmla="*/ 3326846 w 3425168"/>
                <a:gd name="connsiteY88" fmla="*/ 29497 h 1182979"/>
                <a:gd name="connsiteX89" fmla="*/ 3376007 w 3425168"/>
                <a:gd name="connsiteY89" fmla="*/ 19665 h 1182979"/>
                <a:gd name="connsiteX90" fmla="*/ 3425168 w 3425168"/>
                <a:gd name="connsiteY90" fmla="*/ 0 h 1182979"/>
                <a:gd name="connsiteX0" fmla="*/ 0 w 3376007"/>
                <a:gd name="connsiteY0" fmla="*/ 1163314 h 1163314"/>
                <a:gd name="connsiteX1" fmla="*/ 71863 w 3376007"/>
                <a:gd name="connsiteY1" fmla="*/ 918521 h 1163314"/>
                <a:gd name="connsiteX2" fmla="*/ 101865 w 3376007"/>
                <a:gd name="connsiteY2" fmla="*/ 825909 h 1163314"/>
                <a:gd name="connsiteX3" fmla="*/ 170691 w 3376007"/>
                <a:gd name="connsiteY3" fmla="*/ 747251 h 1163314"/>
                <a:gd name="connsiteX4" fmla="*/ 219747 w 3376007"/>
                <a:gd name="connsiteY4" fmla="*/ 727639 h 1163314"/>
                <a:gd name="connsiteX5" fmla="*/ 288678 w 3376007"/>
                <a:gd name="connsiteY5" fmla="*/ 698090 h 1163314"/>
                <a:gd name="connsiteX6" fmla="*/ 347672 w 3376007"/>
                <a:gd name="connsiteY6" fmla="*/ 678425 h 1163314"/>
                <a:gd name="connsiteX7" fmla="*/ 377168 w 3376007"/>
                <a:gd name="connsiteY7" fmla="*/ 668593 h 1163314"/>
                <a:gd name="connsiteX8" fmla="*/ 436162 w 3376007"/>
                <a:gd name="connsiteY8" fmla="*/ 658761 h 1163314"/>
                <a:gd name="connsiteX9" fmla="*/ 839285 w 3376007"/>
                <a:gd name="connsiteY9" fmla="*/ 668593 h 1163314"/>
                <a:gd name="connsiteX10" fmla="*/ 957429 w 3376007"/>
                <a:gd name="connsiteY10" fmla="*/ 688310 h 1163314"/>
                <a:gd name="connsiteX11" fmla="*/ 1040871 w 3376007"/>
                <a:gd name="connsiteY11" fmla="*/ 722643 h 1163314"/>
                <a:gd name="connsiteX12" fmla="*/ 1109698 w 3376007"/>
                <a:gd name="connsiteY12" fmla="*/ 781742 h 1163314"/>
                <a:gd name="connsiteX13" fmla="*/ 1134252 w 3376007"/>
                <a:gd name="connsiteY13" fmla="*/ 850358 h 1163314"/>
                <a:gd name="connsiteX14" fmla="*/ 1124420 w 3376007"/>
                <a:gd name="connsiteY14" fmla="*/ 914400 h 1163314"/>
                <a:gd name="connsiteX15" fmla="*/ 1104756 w 3376007"/>
                <a:gd name="connsiteY15" fmla="*/ 943896 h 1163314"/>
                <a:gd name="connsiteX16" fmla="*/ 1016265 w 3376007"/>
                <a:gd name="connsiteY16" fmla="*/ 993058 h 1163314"/>
                <a:gd name="connsiteX17" fmla="*/ 967104 w 3376007"/>
                <a:gd name="connsiteY17" fmla="*/ 1002890 h 1163314"/>
                <a:gd name="connsiteX18" fmla="*/ 888446 w 3376007"/>
                <a:gd name="connsiteY18" fmla="*/ 983225 h 1163314"/>
                <a:gd name="connsiteX19" fmla="*/ 819620 w 3376007"/>
                <a:gd name="connsiteY19" fmla="*/ 963561 h 1163314"/>
                <a:gd name="connsiteX20" fmla="*/ 799956 w 3376007"/>
                <a:gd name="connsiteY20" fmla="*/ 934064 h 1163314"/>
                <a:gd name="connsiteX21" fmla="*/ 780291 w 3376007"/>
                <a:gd name="connsiteY21" fmla="*/ 875071 h 1163314"/>
                <a:gd name="connsiteX22" fmla="*/ 799956 w 3376007"/>
                <a:gd name="connsiteY22" fmla="*/ 698090 h 1163314"/>
                <a:gd name="connsiteX23" fmla="*/ 819620 w 3376007"/>
                <a:gd name="connsiteY23" fmla="*/ 639096 h 1163314"/>
                <a:gd name="connsiteX24" fmla="*/ 849117 w 3376007"/>
                <a:gd name="connsiteY24" fmla="*/ 609600 h 1163314"/>
                <a:gd name="connsiteX25" fmla="*/ 868781 w 3376007"/>
                <a:gd name="connsiteY25" fmla="*/ 580103 h 1163314"/>
                <a:gd name="connsiteX26" fmla="*/ 927775 w 3376007"/>
                <a:gd name="connsiteY26" fmla="*/ 540774 h 1163314"/>
                <a:gd name="connsiteX27" fmla="*/ 986768 w 3376007"/>
                <a:gd name="connsiteY27" fmla="*/ 501445 h 1163314"/>
                <a:gd name="connsiteX28" fmla="*/ 1016265 w 3376007"/>
                <a:gd name="connsiteY28" fmla="*/ 481780 h 1163314"/>
                <a:gd name="connsiteX29" fmla="*/ 1085091 w 3376007"/>
                <a:gd name="connsiteY29" fmla="*/ 452283 h 1163314"/>
                <a:gd name="connsiteX30" fmla="*/ 1144085 w 3376007"/>
                <a:gd name="connsiteY30" fmla="*/ 432619 h 1163314"/>
                <a:gd name="connsiteX31" fmla="*/ 1173581 w 3376007"/>
                <a:gd name="connsiteY31" fmla="*/ 422787 h 1163314"/>
                <a:gd name="connsiteX32" fmla="*/ 1232575 w 3376007"/>
                <a:gd name="connsiteY32" fmla="*/ 403122 h 1163314"/>
                <a:gd name="connsiteX33" fmla="*/ 1281631 w 3376007"/>
                <a:gd name="connsiteY33" fmla="*/ 388400 h 1163314"/>
                <a:gd name="connsiteX34" fmla="*/ 1349688 w 3376007"/>
                <a:gd name="connsiteY34" fmla="*/ 363898 h 1163314"/>
                <a:gd name="connsiteX35" fmla="*/ 1448885 w 3376007"/>
                <a:gd name="connsiteY35" fmla="*/ 334296 h 1163314"/>
                <a:gd name="connsiteX36" fmla="*/ 1444152 w 3376007"/>
                <a:gd name="connsiteY36" fmla="*/ 334244 h 1163314"/>
                <a:gd name="connsiteX37" fmla="*/ 1606201 w 3376007"/>
                <a:gd name="connsiteY37" fmla="*/ 314632 h 1163314"/>
                <a:gd name="connsiteX38" fmla="*/ 1940497 w 3376007"/>
                <a:gd name="connsiteY38" fmla="*/ 294967 h 1163314"/>
                <a:gd name="connsiteX39" fmla="*/ 2176472 w 3376007"/>
                <a:gd name="connsiteY39" fmla="*/ 324464 h 1163314"/>
                <a:gd name="connsiteX40" fmla="*/ 2215801 w 3376007"/>
                <a:gd name="connsiteY40" fmla="*/ 412954 h 1163314"/>
                <a:gd name="connsiteX41" fmla="*/ 2225633 w 3376007"/>
                <a:gd name="connsiteY41" fmla="*/ 442451 h 1163314"/>
                <a:gd name="connsiteX42" fmla="*/ 2215801 w 3376007"/>
                <a:gd name="connsiteY42" fmla="*/ 550606 h 1163314"/>
                <a:gd name="connsiteX43" fmla="*/ 2196136 w 3376007"/>
                <a:gd name="connsiteY43" fmla="*/ 609600 h 1163314"/>
                <a:gd name="connsiteX44" fmla="*/ 2137143 w 3376007"/>
                <a:gd name="connsiteY44" fmla="*/ 648929 h 1163314"/>
                <a:gd name="connsiteX45" fmla="*/ 2107646 w 3376007"/>
                <a:gd name="connsiteY45" fmla="*/ 658761 h 1163314"/>
                <a:gd name="connsiteX46" fmla="*/ 1998986 w 3376007"/>
                <a:gd name="connsiteY46" fmla="*/ 694475 h 1163314"/>
                <a:gd name="connsiteX47" fmla="*/ 1871672 w 3376007"/>
                <a:gd name="connsiteY47" fmla="*/ 688258 h 1163314"/>
                <a:gd name="connsiteX48" fmla="*/ 1832343 w 3376007"/>
                <a:gd name="connsiteY48" fmla="*/ 678425 h 1163314"/>
                <a:gd name="connsiteX49" fmla="*/ 1783181 w 3376007"/>
                <a:gd name="connsiteY49" fmla="*/ 629264 h 1163314"/>
                <a:gd name="connsiteX50" fmla="*/ 1763517 w 3376007"/>
                <a:gd name="connsiteY50" fmla="*/ 570271 h 1163314"/>
                <a:gd name="connsiteX51" fmla="*/ 1783181 w 3376007"/>
                <a:gd name="connsiteY51" fmla="*/ 383458 h 1163314"/>
                <a:gd name="connsiteX52" fmla="*/ 1802846 w 3376007"/>
                <a:gd name="connsiteY52" fmla="*/ 324464 h 1163314"/>
                <a:gd name="connsiteX53" fmla="*/ 1901168 w 3376007"/>
                <a:gd name="connsiteY53" fmla="*/ 226142 h 1163314"/>
                <a:gd name="connsiteX54" fmla="*/ 1930665 w 3376007"/>
                <a:gd name="connsiteY54" fmla="*/ 206477 h 1163314"/>
                <a:gd name="connsiteX55" fmla="*/ 1989659 w 3376007"/>
                <a:gd name="connsiteY55" fmla="*/ 186812 h 1163314"/>
                <a:gd name="connsiteX56" fmla="*/ 2019156 w 3376007"/>
                <a:gd name="connsiteY56" fmla="*/ 167148 h 1163314"/>
                <a:gd name="connsiteX57" fmla="*/ 2058485 w 3376007"/>
                <a:gd name="connsiteY57" fmla="*/ 157316 h 1163314"/>
                <a:gd name="connsiteX58" fmla="*/ 2117478 w 3376007"/>
                <a:gd name="connsiteY58" fmla="*/ 137651 h 1163314"/>
                <a:gd name="connsiteX59" fmla="*/ 2146975 w 3376007"/>
                <a:gd name="connsiteY59" fmla="*/ 127819 h 1163314"/>
                <a:gd name="connsiteX60" fmla="*/ 2176472 w 3376007"/>
                <a:gd name="connsiteY60" fmla="*/ 117987 h 1163314"/>
                <a:gd name="connsiteX61" fmla="*/ 2264699 w 3376007"/>
                <a:gd name="connsiteY61" fmla="*/ 108154 h 1163314"/>
                <a:gd name="connsiteX62" fmla="*/ 2343093 w 3376007"/>
                <a:gd name="connsiteY62" fmla="*/ 98322 h 1163314"/>
                <a:gd name="connsiteX63" fmla="*/ 2491104 w 3376007"/>
                <a:gd name="connsiteY63" fmla="*/ 78658 h 1163314"/>
                <a:gd name="connsiteX64" fmla="*/ 2638588 w 3376007"/>
                <a:gd name="connsiteY64" fmla="*/ 68825 h 1163314"/>
                <a:gd name="connsiteX65" fmla="*/ 2757206 w 3376007"/>
                <a:gd name="connsiteY65" fmla="*/ 58941 h 1163314"/>
                <a:gd name="connsiteX66" fmla="*/ 2914259 w 3376007"/>
                <a:gd name="connsiteY66" fmla="*/ 59046 h 1163314"/>
                <a:gd name="connsiteX67" fmla="*/ 3031878 w 3376007"/>
                <a:gd name="connsiteY67" fmla="*/ 78658 h 1163314"/>
                <a:gd name="connsiteX68" fmla="*/ 3090872 w 3376007"/>
                <a:gd name="connsiteY68" fmla="*/ 98322 h 1163314"/>
                <a:gd name="connsiteX69" fmla="*/ 3149865 w 3376007"/>
                <a:gd name="connsiteY69" fmla="*/ 137651 h 1163314"/>
                <a:gd name="connsiteX70" fmla="*/ 3199027 w 3376007"/>
                <a:gd name="connsiteY70" fmla="*/ 196645 h 1163314"/>
                <a:gd name="connsiteX71" fmla="*/ 3228523 w 3376007"/>
                <a:gd name="connsiteY71" fmla="*/ 294967 h 1163314"/>
                <a:gd name="connsiteX72" fmla="*/ 3218691 w 3376007"/>
                <a:gd name="connsiteY72" fmla="*/ 471948 h 1163314"/>
                <a:gd name="connsiteX73" fmla="*/ 3194032 w 3376007"/>
                <a:gd name="connsiteY73" fmla="*/ 545769 h 1163314"/>
                <a:gd name="connsiteX74" fmla="*/ 3154755 w 3376007"/>
                <a:gd name="connsiteY74" fmla="*/ 580051 h 1163314"/>
                <a:gd name="connsiteX75" fmla="*/ 3090767 w 3376007"/>
                <a:gd name="connsiteY75" fmla="*/ 609548 h 1163314"/>
                <a:gd name="connsiteX76" fmla="*/ 3007166 w 3376007"/>
                <a:gd name="connsiteY76" fmla="*/ 599715 h 1163314"/>
                <a:gd name="connsiteX77" fmla="*/ 2953220 w 3376007"/>
                <a:gd name="connsiteY77" fmla="*/ 550712 h 1163314"/>
                <a:gd name="connsiteX78" fmla="*/ 2923723 w 3376007"/>
                <a:gd name="connsiteY78" fmla="*/ 452283 h 1163314"/>
                <a:gd name="connsiteX79" fmla="*/ 2933556 w 3376007"/>
                <a:gd name="connsiteY79" fmla="*/ 353961 h 1163314"/>
                <a:gd name="connsiteX80" fmla="*/ 2953220 w 3376007"/>
                <a:gd name="connsiteY80" fmla="*/ 294967 h 1163314"/>
                <a:gd name="connsiteX81" fmla="*/ 3002381 w 3376007"/>
                <a:gd name="connsiteY81" fmla="*/ 206477 h 1163314"/>
                <a:gd name="connsiteX82" fmla="*/ 3031878 w 3376007"/>
                <a:gd name="connsiteY82" fmla="*/ 176980 h 1163314"/>
                <a:gd name="connsiteX83" fmla="*/ 3051543 w 3376007"/>
                <a:gd name="connsiteY83" fmla="*/ 147483 h 1163314"/>
                <a:gd name="connsiteX84" fmla="*/ 3090872 w 3376007"/>
                <a:gd name="connsiteY84" fmla="*/ 117987 h 1163314"/>
                <a:gd name="connsiteX85" fmla="*/ 3149865 w 3376007"/>
                <a:gd name="connsiteY85" fmla="*/ 78658 h 1163314"/>
                <a:gd name="connsiteX86" fmla="*/ 3223528 w 3376007"/>
                <a:gd name="connsiteY86" fmla="*/ 39329 h 1163314"/>
                <a:gd name="connsiteX87" fmla="*/ 3287517 w 3376007"/>
                <a:gd name="connsiteY87" fmla="*/ 19664 h 1163314"/>
                <a:gd name="connsiteX88" fmla="*/ 3326846 w 3376007"/>
                <a:gd name="connsiteY88" fmla="*/ 9832 h 1163314"/>
                <a:gd name="connsiteX89" fmla="*/ 3376007 w 3376007"/>
                <a:gd name="connsiteY89" fmla="*/ 0 h 1163314"/>
                <a:gd name="connsiteX0" fmla="*/ 0 w 3326846"/>
                <a:gd name="connsiteY0" fmla="*/ 1153482 h 1153482"/>
                <a:gd name="connsiteX1" fmla="*/ 71863 w 3326846"/>
                <a:gd name="connsiteY1" fmla="*/ 908689 h 1153482"/>
                <a:gd name="connsiteX2" fmla="*/ 101865 w 3326846"/>
                <a:gd name="connsiteY2" fmla="*/ 816077 h 1153482"/>
                <a:gd name="connsiteX3" fmla="*/ 170691 w 3326846"/>
                <a:gd name="connsiteY3" fmla="*/ 737419 h 1153482"/>
                <a:gd name="connsiteX4" fmla="*/ 219747 w 3326846"/>
                <a:gd name="connsiteY4" fmla="*/ 717807 h 1153482"/>
                <a:gd name="connsiteX5" fmla="*/ 288678 w 3326846"/>
                <a:gd name="connsiteY5" fmla="*/ 688258 h 1153482"/>
                <a:gd name="connsiteX6" fmla="*/ 347672 w 3326846"/>
                <a:gd name="connsiteY6" fmla="*/ 668593 h 1153482"/>
                <a:gd name="connsiteX7" fmla="*/ 377168 w 3326846"/>
                <a:gd name="connsiteY7" fmla="*/ 658761 h 1153482"/>
                <a:gd name="connsiteX8" fmla="*/ 436162 w 3326846"/>
                <a:gd name="connsiteY8" fmla="*/ 648929 h 1153482"/>
                <a:gd name="connsiteX9" fmla="*/ 839285 w 3326846"/>
                <a:gd name="connsiteY9" fmla="*/ 658761 h 1153482"/>
                <a:gd name="connsiteX10" fmla="*/ 957429 w 3326846"/>
                <a:gd name="connsiteY10" fmla="*/ 678478 h 1153482"/>
                <a:gd name="connsiteX11" fmla="*/ 1040871 w 3326846"/>
                <a:gd name="connsiteY11" fmla="*/ 712811 h 1153482"/>
                <a:gd name="connsiteX12" fmla="*/ 1109698 w 3326846"/>
                <a:gd name="connsiteY12" fmla="*/ 771910 h 1153482"/>
                <a:gd name="connsiteX13" fmla="*/ 1134252 w 3326846"/>
                <a:gd name="connsiteY13" fmla="*/ 840526 h 1153482"/>
                <a:gd name="connsiteX14" fmla="*/ 1124420 w 3326846"/>
                <a:gd name="connsiteY14" fmla="*/ 904568 h 1153482"/>
                <a:gd name="connsiteX15" fmla="*/ 1104756 w 3326846"/>
                <a:gd name="connsiteY15" fmla="*/ 934064 h 1153482"/>
                <a:gd name="connsiteX16" fmla="*/ 1016265 w 3326846"/>
                <a:gd name="connsiteY16" fmla="*/ 983226 h 1153482"/>
                <a:gd name="connsiteX17" fmla="*/ 967104 w 3326846"/>
                <a:gd name="connsiteY17" fmla="*/ 993058 h 1153482"/>
                <a:gd name="connsiteX18" fmla="*/ 888446 w 3326846"/>
                <a:gd name="connsiteY18" fmla="*/ 973393 h 1153482"/>
                <a:gd name="connsiteX19" fmla="*/ 819620 w 3326846"/>
                <a:gd name="connsiteY19" fmla="*/ 953729 h 1153482"/>
                <a:gd name="connsiteX20" fmla="*/ 799956 w 3326846"/>
                <a:gd name="connsiteY20" fmla="*/ 924232 h 1153482"/>
                <a:gd name="connsiteX21" fmla="*/ 780291 w 3326846"/>
                <a:gd name="connsiteY21" fmla="*/ 865239 h 1153482"/>
                <a:gd name="connsiteX22" fmla="*/ 799956 w 3326846"/>
                <a:gd name="connsiteY22" fmla="*/ 688258 h 1153482"/>
                <a:gd name="connsiteX23" fmla="*/ 819620 w 3326846"/>
                <a:gd name="connsiteY23" fmla="*/ 629264 h 1153482"/>
                <a:gd name="connsiteX24" fmla="*/ 849117 w 3326846"/>
                <a:gd name="connsiteY24" fmla="*/ 599768 h 1153482"/>
                <a:gd name="connsiteX25" fmla="*/ 868781 w 3326846"/>
                <a:gd name="connsiteY25" fmla="*/ 570271 h 1153482"/>
                <a:gd name="connsiteX26" fmla="*/ 927775 w 3326846"/>
                <a:gd name="connsiteY26" fmla="*/ 530942 h 1153482"/>
                <a:gd name="connsiteX27" fmla="*/ 986768 w 3326846"/>
                <a:gd name="connsiteY27" fmla="*/ 491613 h 1153482"/>
                <a:gd name="connsiteX28" fmla="*/ 1016265 w 3326846"/>
                <a:gd name="connsiteY28" fmla="*/ 471948 h 1153482"/>
                <a:gd name="connsiteX29" fmla="*/ 1085091 w 3326846"/>
                <a:gd name="connsiteY29" fmla="*/ 442451 h 1153482"/>
                <a:gd name="connsiteX30" fmla="*/ 1144085 w 3326846"/>
                <a:gd name="connsiteY30" fmla="*/ 422787 h 1153482"/>
                <a:gd name="connsiteX31" fmla="*/ 1173581 w 3326846"/>
                <a:gd name="connsiteY31" fmla="*/ 412955 h 1153482"/>
                <a:gd name="connsiteX32" fmla="*/ 1232575 w 3326846"/>
                <a:gd name="connsiteY32" fmla="*/ 393290 h 1153482"/>
                <a:gd name="connsiteX33" fmla="*/ 1281631 w 3326846"/>
                <a:gd name="connsiteY33" fmla="*/ 378568 h 1153482"/>
                <a:gd name="connsiteX34" fmla="*/ 1349688 w 3326846"/>
                <a:gd name="connsiteY34" fmla="*/ 354066 h 1153482"/>
                <a:gd name="connsiteX35" fmla="*/ 1448885 w 3326846"/>
                <a:gd name="connsiteY35" fmla="*/ 324464 h 1153482"/>
                <a:gd name="connsiteX36" fmla="*/ 1444152 w 3326846"/>
                <a:gd name="connsiteY36" fmla="*/ 324412 h 1153482"/>
                <a:gd name="connsiteX37" fmla="*/ 1606201 w 3326846"/>
                <a:gd name="connsiteY37" fmla="*/ 304800 h 1153482"/>
                <a:gd name="connsiteX38" fmla="*/ 1940497 w 3326846"/>
                <a:gd name="connsiteY38" fmla="*/ 285135 h 1153482"/>
                <a:gd name="connsiteX39" fmla="*/ 2176472 w 3326846"/>
                <a:gd name="connsiteY39" fmla="*/ 314632 h 1153482"/>
                <a:gd name="connsiteX40" fmla="*/ 2215801 w 3326846"/>
                <a:gd name="connsiteY40" fmla="*/ 403122 h 1153482"/>
                <a:gd name="connsiteX41" fmla="*/ 2225633 w 3326846"/>
                <a:gd name="connsiteY41" fmla="*/ 432619 h 1153482"/>
                <a:gd name="connsiteX42" fmla="*/ 2215801 w 3326846"/>
                <a:gd name="connsiteY42" fmla="*/ 540774 h 1153482"/>
                <a:gd name="connsiteX43" fmla="*/ 2196136 w 3326846"/>
                <a:gd name="connsiteY43" fmla="*/ 599768 h 1153482"/>
                <a:gd name="connsiteX44" fmla="*/ 2137143 w 3326846"/>
                <a:gd name="connsiteY44" fmla="*/ 639097 h 1153482"/>
                <a:gd name="connsiteX45" fmla="*/ 2107646 w 3326846"/>
                <a:gd name="connsiteY45" fmla="*/ 648929 h 1153482"/>
                <a:gd name="connsiteX46" fmla="*/ 1998986 w 3326846"/>
                <a:gd name="connsiteY46" fmla="*/ 684643 h 1153482"/>
                <a:gd name="connsiteX47" fmla="*/ 1871672 w 3326846"/>
                <a:gd name="connsiteY47" fmla="*/ 678426 h 1153482"/>
                <a:gd name="connsiteX48" fmla="*/ 1832343 w 3326846"/>
                <a:gd name="connsiteY48" fmla="*/ 668593 h 1153482"/>
                <a:gd name="connsiteX49" fmla="*/ 1783181 w 3326846"/>
                <a:gd name="connsiteY49" fmla="*/ 619432 h 1153482"/>
                <a:gd name="connsiteX50" fmla="*/ 1763517 w 3326846"/>
                <a:gd name="connsiteY50" fmla="*/ 560439 h 1153482"/>
                <a:gd name="connsiteX51" fmla="*/ 1783181 w 3326846"/>
                <a:gd name="connsiteY51" fmla="*/ 373626 h 1153482"/>
                <a:gd name="connsiteX52" fmla="*/ 1802846 w 3326846"/>
                <a:gd name="connsiteY52" fmla="*/ 314632 h 1153482"/>
                <a:gd name="connsiteX53" fmla="*/ 1901168 w 3326846"/>
                <a:gd name="connsiteY53" fmla="*/ 216310 h 1153482"/>
                <a:gd name="connsiteX54" fmla="*/ 1930665 w 3326846"/>
                <a:gd name="connsiteY54" fmla="*/ 196645 h 1153482"/>
                <a:gd name="connsiteX55" fmla="*/ 1989659 w 3326846"/>
                <a:gd name="connsiteY55" fmla="*/ 176980 h 1153482"/>
                <a:gd name="connsiteX56" fmla="*/ 2019156 w 3326846"/>
                <a:gd name="connsiteY56" fmla="*/ 157316 h 1153482"/>
                <a:gd name="connsiteX57" fmla="*/ 2058485 w 3326846"/>
                <a:gd name="connsiteY57" fmla="*/ 147484 h 1153482"/>
                <a:gd name="connsiteX58" fmla="*/ 2117478 w 3326846"/>
                <a:gd name="connsiteY58" fmla="*/ 127819 h 1153482"/>
                <a:gd name="connsiteX59" fmla="*/ 2146975 w 3326846"/>
                <a:gd name="connsiteY59" fmla="*/ 117987 h 1153482"/>
                <a:gd name="connsiteX60" fmla="*/ 2176472 w 3326846"/>
                <a:gd name="connsiteY60" fmla="*/ 108155 h 1153482"/>
                <a:gd name="connsiteX61" fmla="*/ 2264699 w 3326846"/>
                <a:gd name="connsiteY61" fmla="*/ 98322 h 1153482"/>
                <a:gd name="connsiteX62" fmla="*/ 2343093 w 3326846"/>
                <a:gd name="connsiteY62" fmla="*/ 88490 h 1153482"/>
                <a:gd name="connsiteX63" fmla="*/ 2491104 w 3326846"/>
                <a:gd name="connsiteY63" fmla="*/ 68826 h 1153482"/>
                <a:gd name="connsiteX64" fmla="*/ 2638588 w 3326846"/>
                <a:gd name="connsiteY64" fmla="*/ 58993 h 1153482"/>
                <a:gd name="connsiteX65" fmla="*/ 2757206 w 3326846"/>
                <a:gd name="connsiteY65" fmla="*/ 49109 h 1153482"/>
                <a:gd name="connsiteX66" fmla="*/ 2914259 w 3326846"/>
                <a:gd name="connsiteY66" fmla="*/ 49214 h 1153482"/>
                <a:gd name="connsiteX67" fmla="*/ 3031878 w 3326846"/>
                <a:gd name="connsiteY67" fmla="*/ 68826 h 1153482"/>
                <a:gd name="connsiteX68" fmla="*/ 3090872 w 3326846"/>
                <a:gd name="connsiteY68" fmla="*/ 88490 h 1153482"/>
                <a:gd name="connsiteX69" fmla="*/ 3149865 w 3326846"/>
                <a:gd name="connsiteY69" fmla="*/ 127819 h 1153482"/>
                <a:gd name="connsiteX70" fmla="*/ 3199027 w 3326846"/>
                <a:gd name="connsiteY70" fmla="*/ 186813 h 1153482"/>
                <a:gd name="connsiteX71" fmla="*/ 3228523 w 3326846"/>
                <a:gd name="connsiteY71" fmla="*/ 285135 h 1153482"/>
                <a:gd name="connsiteX72" fmla="*/ 3218691 w 3326846"/>
                <a:gd name="connsiteY72" fmla="*/ 462116 h 1153482"/>
                <a:gd name="connsiteX73" fmla="*/ 3194032 w 3326846"/>
                <a:gd name="connsiteY73" fmla="*/ 535937 h 1153482"/>
                <a:gd name="connsiteX74" fmla="*/ 3154755 w 3326846"/>
                <a:gd name="connsiteY74" fmla="*/ 570219 h 1153482"/>
                <a:gd name="connsiteX75" fmla="*/ 3090767 w 3326846"/>
                <a:gd name="connsiteY75" fmla="*/ 599716 h 1153482"/>
                <a:gd name="connsiteX76" fmla="*/ 3007166 w 3326846"/>
                <a:gd name="connsiteY76" fmla="*/ 589883 h 1153482"/>
                <a:gd name="connsiteX77" fmla="*/ 2953220 w 3326846"/>
                <a:gd name="connsiteY77" fmla="*/ 540880 h 1153482"/>
                <a:gd name="connsiteX78" fmla="*/ 2923723 w 3326846"/>
                <a:gd name="connsiteY78" fmla="*/ 442451 h 1153482"/>
                <a:gd name="connsiteX79" fmla="*/ 2933556 w 3326846"/>
                <a:gd name="connsiteY79" fmla="*/ 344129 h 1153482"/>
                <a:gd name="connsiteX80" fmla="*/ 2953220 w 3326846"/>
                <a:gd name="connsiteY80" fmla="*/ 285135 h 1153482"/>
                <a:gd name="connsiteX81" fmla="*/ 3002381 w 3326846"/>
                <a:gd name="connsiteY81" fmla="*/ 196645 h 1153482"/>
                <a:gd name="connsiteX82" fmla="*/ 3031878 w 3326846"/>
                <a:gd name="connsiteY82" fmla="*/ 167148 h 1153482"/>
                <a:gd name="connsiteX83" fmla="*/ 3051543 w 3326846"/>
                <a:gd name="connsiteY83" fmla="*/ 137651 h 1153482"/>
                <a:gd name="connsiteX84" fmla="*/ 3090872 w 3326846"/>
                <a:gd name="connsiteY84" fmla="*/ 108155 h 1153482"/>
                <a:gd name="connsiteX85" fmla="*/ 3149865 w 3326846"/>
                <a:gd name="connsiteY85" fmla="*/ 68826 h 1153482"/>
                <a:gd name="connsiteX86" fmla="*/ 3223528 w 3326846"/>
                <a:gd name="connsiteY86" fmla="*/ 29497 h 1153482"/>
                <a:gd name="connsiteX87" fmla="*/ 3287517 w 3326846"/>
                <a:gd name="connsiteY87" fmla="*/ 9832 h 1153482"/>
                <a:gd name="connsiteX88" fmla="*/ 3326846 w 3326846"/>
                <a:gd name="connsiteY88" fmla="*/ 0 h 1153482"/>
                <a:gd name="connsiteX0" fmla="*/ 0 w 3287517"/>
                <a:gd name="connsiteY0" fmla="*/ 1143650 h 1143650"/>
                <a:gd name="connsiteX1" fmla="*/ 71863 w 3287517"/>
                <a:gd name="connsiteY1" fmla="*/ 898857 h 1143650"/>
                <a:gd name="connsiteX2" fmla="*/ 101865 w 3287517"/>
                <a:gd name="connsiteY2" fmla="*/ 806245 h 1143650"/>
                <a:gd name="connsiteX3" fmla="*/ 170691 w 3287517"/>
                <a:gd name="connsiteY3" fmla="*/ 727587 h 1143650"/>
                <a:gd name="connsiteX4" fmla="*/ 219747 w 3287517"/>
                <a:gd name="connsiteY4" fmla="*/ 707975 h 1143650"/>
                <a:gd name="connsiteX5" fmla="*/ 288678 w 3287517"/>
                <a:gd name="connsiteY5" fmla="*/ 678426 h 1143650"/>
                <a:gd name="connsiteX6" fmla="*/ 347672 w 3287517"/>
                <a:gd name="connsiteY6" fmla="*/ 658761 h 1143650"/>
                <a:gd name="connsiteX7" fmla="*/ 377168 w 3287517"/>
                <a:gd name="connsiteY7" fmla="*/ 648929 h 1143650"/>
                <a:gd name="connsiteX8" fmla="*/ 436162 w 3287517"/>
                <a:gd name="connsiteY8" fmla="*/ 639097 h 1143650"/>
                <a:gd name="connsiteX9" fmla="*/ 839285 w 3287517"/>
                <a:gd name="connsiteY9" fmla="*/ 648929 h 1143650"/>
                <a:gd name="connsiteX10" fmla="*/ 957429 w 3287517"/>
                <a:gd name="connsiteY10" fmla="*/ 668646 h 1143650"/>
                <a:gd name="connsiteX11" fmla="*/ 1040871 w 3287517"/>
                <a:gd name="connsiteY11" fmla="*/ 702979 h 1143650"/>
                <a:gd name="connsiteX12" fmla="*/ 1109698 w 3287517"/>
                <a:gd name="connsiteY12" fmla="*/ 762078 h 1143650"/>
                <a:gd name="connsiteX13" fmla="*/ 1134252 w 3287517"/>
                <a:gd name="connsiteY13" fmla="*/ 830694 h 1143650"/>
                <a:gd name="connsiteX14" fmla="*/ 1124420 w 3287517"/>
                <a:gd name="connsiteY14" fmla="*/ 894736 h 1143650"/>
                <a:gd name="connsiteX15" fmla="*/ 1104756 w 3287517"/>
                <a:gd name="connsiteY15" fmla="*/ 924232 h 1143650"/>
                <a:gd name="connsiteX16" fmla="*/ 1016265 w 3287517"/>
                <a:gd name="connsiteY16" fmla="*/ 973394 h 1143650"/>
                <a:gd name="connsiteX17" fmla="*/ 967104 w 3287517"/>
                <a:gd name="connsiteY17" fmla="*/ 983226 h 1143650"/>
                <a:gd name="connsiteX18" fmla="*/ 888446 w 3287517"/>
                <a:gd name="connsiteY18" fmla="*/ 963561 h 1143650"/>
                <a:gd name="connsiteX19" fmla="*/ 819620 w 3287517"/>
                <a:gd name="connsiteY19" fmla="*/ 943897 h 1143650"/>
                <a:gd name="connsiteX20" fmla="*/ 799956 w 3287517"/>
                <a:gd name="connsiteY20" fmla="*/ 914400 h 1143650"/>
                <a:gd name="connsiteX21" fmla="*/ 780291 w 3287517"/>
                <a:gd name="connsiteY21" fmla="*/ 855407 h 1143650"/>
                <a:gd name="connsiteX22" fmla="*/ 799956 w 3287517"/>
                <a:gd name="connsiteY22" fmla="*/ 678426 h 1143650"/>
                <a:gd name="connsiteX23" fmla="*/ 819620 w 3287517"/>
                <a:gd name="connsiteY23" fmla="*/ 619432 h 1143650"/>
                <a:gd name="connsiteX24" fmla="*/ 849117 w 3287517"/>
                <a:gd name="connsiteY24" fmla="*/ 589936 h 1143650"/>
                <a:gd name="connsiteX25" fmla="*/ 868781 w 3287517"/>
                <a:gd name="connsiteY25" fmla="*/ 560439 h 1143650"/>
                <a:gd name="connsiteX26" fmla="*/ 927775 w 3287517"/>
                <a:gd name="connsiteY26" fmla="*/ 521110 h 1143650"/>
                <a:gd name="connsiteX27" fmla="*/ 986768 w 3287517"/>
                <a:gd name="connsiteY27" fmla="*/ 481781 h 1143650"/>
                <a:gd name="connsiteX28" fmla="*/ 1016265 w 3287517"/>
                <a:gd name="connsiteY28" fmla="*/ 462116 h 1143650"/>
                <a:gd name="connsiteX29" fmla="*/ 1085091 w 3287517"/>
                <a:gd name="connsiteY29" fmla="*/ 432619 h 1143650"/>
                <a:gd name="connsiteX30" fmla="*/ 1144085 w 3287517"/>
                <a:gd name="connsiteY30" fmla="*/ 412955 h 1143650"/>
                <a:gd name="connsiteX31" fmla="*/ 1173581 w 3287517"/>
                <a:gd name="connsiteY31" fmla="*/ 403123 h 1143650"/>
                <a:gd name="connsiteX32" fmla="*/ 1232575 w 3287517"/>
                <a:gd name="connsiteY32" fmla="*/ 383458 h 1143650"/>
                <a:gd name="connsiteX33" fmla="*/ 1281631 w 3287517"/>
                <a:gd name="connsiteY33" fmla="*/ 368736 h 1143650"/>
                <a:gd name="connsiteX34" fmla="*/ 1349688 w 3287517"/>
                <a:gd name="connsiteY34" fmla="*/ 344234 h 1143650"/>
                <a:gd name="connsiteX35" fmla="*/ 1448885 w 3287517"/>
                <a:gd name="connsiteY35" fmla="*/ 314632 h 1143650"/>
                <a:gd name="connsiteX36" fmla="*/ 1444152 w 3287517"/>
                <a:gd name="connsiteY36" fmla="*/ 314580 h 1143650"/>
                <a:gd name="connsiteX37" fmla="*/ 1606201 w 3287517"/>
                <a:gd name="connsiteY37" fmla="*/ 294968 h 1143650"/>
                <a:gd name="connsiteX38" fmla="*/ 1940497 w 3287517"/>
                <a:gd name="connsiteY38" fmla="*/ 275303 h 1143650"/>
                <a:gd name="connsiteX39" fmla="*/ 2176472 w 3287517"/>
                <a:gd name="connsiteY39" fmla="*/ 304800 h 1143650"/>
                <a:gd name="connsiteX40" fmla="*/ 2215801 w 3287517"/>
                <a:gd name="connsiteY40" fmla="*/ 393290 h 1143650"/>
                <a:gd name="connsiteX41" fmla="*/ 2225633 w 3287517"/>
                <a:gd name="connsiteY41" fmla="*/ 422787 h 1143650"/>
                <a:gd name="connsiteX42" fmla="*/ 2215801 w 3287517"/>
                <a:gd name="connsiteY42" fmla="*/ 530942 h 1143650"/>
                <a:gd name="connsiteX43" fmla="*/ 2196136 w 3287517"/>
                <a:gd name="connsiteY43" fmla="*/ 589936 h 1143650"/>
                <a:gd name="connsiteX44" fmla="*/ 2137143 w 3287517"/>
                <a:gd name="connsiteY44" fmla="*/ 629265 h 1143650"/>
                <a:gd name="connsiteX45" fmla="*/ 2107646 w 3287517"/>
                <a:gd name="connsiteY45" fmla="*/ 639097 h 1143650"/>
                <a:gd name="connsiteX46" fmla="*/ 1998986 w 3287517"/>
                <a:gd name="connsiteY46" fmla="*/ 674811 h 1143650"/>
                <a:gd name="connsiteX47" fmla="*/ 1871672 w 3287517"/>
                <a:gd name="connsiteY47" fmla="*/ 668594 h 1143650"/>
                <a:gd name="connsiteX48" fmla="*/ 1832343 w 3287517"/>
                <a:gd name="connsiteY48" fmla="*/ 658761 h 1143650"/>
                <a:gd name="connsiteX49" fmla="*/ 1783181 w 3287517"/>
                <a:gd name="connsiteY49" fmla="*/ 609600 h 1143650"/>
                <a:gd name="connsiteX50" fmla="*/ 1763517 w 3287517"/>
                <a:gd name="connsiteY50" fmla="*/ 550607 h 1143650"/>
                <a:gd name="connsiteX51" fmla="*/ 1783181 w 3287517"/>
                <a:gd name="connsiteY51" fmla="*/ 363794 h 1143650"/>
                <a:gd name="connsiteX52" fmla="*/ 1802846 w 3287517"/>
                <a:gd name="connsiteY52" fmla="*/ 304800 h 1143650"/>
                <a:gd name="connsiteX53" fmla="*/ 1901168 w 3287517"/>
                <a:gd name="connsiteY53" fmla="*/ 206478 h 1143650"/>
                <a:gd name="connsiteX54" fmla="*/ 1930665 w 3287517"/>
                <a:gd name="connsiteY54" fmla="*/ 186813 h 1143650"/>
                <a:gd name="connsiteX55" fmla="*/ 1989659 w 3287517"/>
                <a:gd name="connsiteY55" fmla="*/ 167148 h 1143650"/>
                <a:gd name="connsiteX56" fmla="*/ 2019156 w 3287517"/>
                <a:gd name="connsiteY56" fmla="*/ 147484 h 1143650"/>
                <a:gd name="connsiteX57" fmla="*/ 2058485 w 3287517"/>
                <a:gd name="connsiteY57" fmla="*/ 137652 h 1143650"/>
                <a:gd name="connsiteX58" fmla="*/ 2117478 w 3287517"/>
                <a:gd name="connsiteY58" fmla="*/ 117987 h 1143650"/>
                <a:gd name="connsiteX59" fmla="*/ 2146975 w 3287517"/>
                <a:gd name="connsiteY59" fmla="*/ 108155 h 1143650"/>
                <a:gd name="connsiteX60" fmla="*/ 2176472 w 3287517"/>
                <a:gd name="connsiteY60" fmla="*/ 98323 h 1143650"/>
                <a:gd name="connsiteX61" fmla="*/ 2264699 w 3287517"/>
                <a:gd name="connsiteY61" fmla="*/ 88490 h 1143650"/>
                <a:gd name="connsiteX62" fmla="*/ 2343093 w 3287517"/>
                <a:gd name="connsiteY62" fmla="*/ 78658 h 1143650"/>
                <a:gd name="connsiteX63" fmla="*/ 2491104 w 3287517"/>
                <a:gd name="connsiteY63" fmla="*/ 58994 h 1143650"/>
                <a:gd name="connsiteX64" fmla="*/ 2638588 w 3287517"/>
                <a:gd name="connsiteY64" fmla="*/ 49161 h 1143650"/>
                <a:gd name="connsiteX65" fmla="*/ 2757206 w 3287517"/>
                <a:gd name="connsiteY65" fmla="*/ 39277 h 1143650"/>
                <a:gd name="connsiteX66" fmla="*/ 2914259 w 3287517"/>
                <a:gd name="connsiteY66" fmla="*/ 39382 h 1143650"/>
                <a:gd name="connsiteX67" fmla="*/ 3031878 w 3287517"/>
                <a:gd name="connsiteY67" fmla="*/ 58994 h 1143650"/>
                <a:gd name="connsiteX68" fmla="*/ 3090872 w 3287517"/>
                <a:gd name="connsiteY68" fmla="*/ 78658 h 1143650"/>
                <a:gd name="connsiteX69" fmla="*/ 3149865 w 3287517"/>
                <a:gd name="connsiteY69" fmla="*/ 117987 h 1143650"/>
                <a:gd name="connsiteX70" fmla="*/ 3199027 w 3287517"/>
                <a:gd name="connsiteY70" fmla="*/ 176981 h 1143650"/>
                <a:gd name="connsiteX71" fmla="*/ 3228523 w 3287517"/>
                <a:gd name="connsiteY71" fmla="*/ 275303 h 1143650"/>
                <a:gd name="connsiteX72" fmla="*/ 3218691 w 3287517"/>
                <a:gd name="connsiteY72" fmla="*/ 452284 h 1143650"/>
                <a:gd name="connsiteX73" fmla="*/ 3194032 w 3287517"/>
                <a:gd name="connsiteY73" fmla="*/ 526105 h 1143650"/>
                <a:gd name="connsiteX74" fmla="*/ 3154755 w 3287517"/>
                <a:gd name="connsiteY74" fmla="*/ 560387 h 1143650"/>
                <a:gd name="connsiteX75" fmla="*/ 3090767 w 3287517"/>
                <a:gd name="connsiteY75" fmla="*/ 589884 h 1143650"/>
                <a:gd name="connsiteX76" fmla="*/ 3007166 w 3287517"/>
                <a:gd name="connsiteY76" fmla="*/ 580051 h 1143650"/>
                <a:gd name="connsiteX77" fmla="*/ 2953220 w 3287517"/>
                <a:gd name="connsiteY77" fmla="*/ 531048 h 1143650"/>
                <a:gd name="connsiteX78" fmla="*/ 2923723 w 3287517"/>
                <a:gd name="connsiteY78" fmla="*/ 432619 h 1143650"/>
                <a:gd name="connsiteX79" fmla="*/ 2933556 w 3287517"/>
                <a:gd name="connsiteY79" fmla="*/ 334297 h 1143650"/>
                <a:gd name="connsiteX80" fmla="*/ 2953220 w 3287517"/>
                <a:gd name="connsiteY80" fmla="*/ 275303 h 1143650"/>
                <a:gd name="connsiteX81" fmla="*/ 3002381 w 3287517"/>
                <a:gd name="connsiteY81" fmla="*/ 186813 h 1143650"/>
                <a:gd name="connsiteX82" fmla="*/ 3031878 w 3287517"/>
                <a:gd name="connsiteY82" fmla="*/ 157316 h 1143650"/>
                <a:gd name="connsiteX83" fmla="*/ 3051543 w 3287517"/>
                <a:gd name="connsiteY83" fmla="*/ 127819 h 1143650"/>
                <a:gd name="connsiteX84" fmla="*/ 3090872 w 3287517"/>
                <a:gd name="connsiteY84" fmla="*/ 98323 h 1143650"/>
                <a:gd name="connsiteX85" fmla="*/ 3149865 w 3287517"/>
                <a:gd name="connsiteY85" fmla="*/ 58994 h 1143650"/>
                <a:gd name="connsiteX86" fmla="*/ 3223528 w 3287517"/>
                <a:gd name="connsiteY86" fmla="*/ 19665 h 1143650"/>
                <a:gd name="connsiteX87" fmla="*/ 3287517 w 3287517"/>
                <a:gd name="connsiteY87" fmla="*/ 0 h 1143650"/>
                <a:gd name="connsiteX0" fmla="*/ 0 w 3232604"/>
                <a:gd name="connsiteY0" fmla="*/ 1123985 h 1123985"/>
                <a:gd name="connsiteX1" fmla="*/ 71863 w 3232604"/>
                <a:gd name="connsiteY1" fmla="*/ 879192 h 1123985"/>
                <a:gd name="connsiteX2" fmla="*/ 101865 w 3232604"/>
                <a:gd name="connsiteY2" fmla="*/ 786580 h 1123985"/>
                <a:gd name="connsiteX3" fmla="*/ 170691 w 3232604"/>
                <a:gd name="connsiteY3" fmla="*/ 707922 h 1123985"/>
                <a:gd name="connsiteX4" fmla="*/ 219747 w 3232604"/>
                <a:gd name="connsiteY4" fmla="*/ 688310 h 1123985"/>
                <a:gd name="connsiteX5" fmla="*/ 288678 w 3232604"/>
                <a:gd name="connsiteY5" fmla="*/ 658761 h 1123985"/>
                <a:gd name="connsiteX6" fmla="*/ 347672 w 3232604"/>
                <a:gd name="connsiteY6" fmla="*/ 639096 h 1123985"/>
                <a:gd name="connsiteX7" fmla="*/ 377168 w 3232604"/>
                <a:gd name="connsiteY7" fmla="*/ 629264 h 1123985"/>
                <a:gd name="connsiteX8" fmla="*/ 436162 w 3232604"/>
                <a:gd name="connsiteY8" fmla="*/ 619432 h 1123985"/>
                <a:gd name="connsiteX9" fmla="*/ 839285 w 3232604"/>
                <a:gd name="connsiteY9" fmla="*/ 629264 h 1123985"/>
                <a:gd name="connsiteX10" fmla="*/ 957429 w 3232604"/>
                <a:gd name="connsiteY10" fmla="*/ 648981 h 1123985"/>
                <a:gd name="connsiteX11" fmla="*/ 1040871 w 3232604"/>
                <a:gd name="connsiteY11" fmla="*/ 683314 h 1123985"/>
                <a:gd name="connsiteX12" fmla="*/ 1109698 w 3232604"/>
                <a:gd name="connsiteY12" fmla="*/ 742413 h 1123985"/>
                <a:gd name="connsiteX13" fmla="*/ 1134252 w 3232604"/>
                <a:gd name="connsiteY13" fmla="*/ 811029 h 1123985"/>
                <a:gd name="connsiteX14" fmla="*/ 1124420 w 3232604"/>
                <a:gd name="connsiteY14" fmla="*/ 875071 h 1123985"/>
                <a:gd name="connsiteX15" fmla="*/ 1104756 w 3232604"/>
                <a:gd name="connsiteY15" fmla="*/ 904567 h 1123985"/>
                <a:gd name="connsiteX16" fmla="*/ 1016265 w 3232604"/>
                <a:gd name="connsiteY16" fmla="*/ 953729 h 1123985"/>
                <a:gd name="connsiteX17" fmla="*/ 967104 w 3232604"/>
                <a:gd name="connsiteY17" fmla="*/ 963561 h 1123985"/>
                <a:gd name="connsiteX18" fmla="*/ 888446 w 3232604"/>
                <a:gd name="connsiteY18" fmla="*/ 943896 h 1123985"/>
                <a:gd name="connsiteX19" fmla="*/ 819620 w 3232604"/>
                <a:gd name="connsiteY19" fmla="*/ 924232 h 1123985"/>
                <a:gd name="connsiteX20" fmla="*/ 799956 w 3232604"/>
                <a:gd name="connsiteY20" fmla="*/ 894735 h 1123985"/>
                <a:gd name="connsiteX21" fmla="*/ 780291 w 3232604"/>
                <a:gd name="connsiteY21" fmla="*/ 835742 h 1123985"/>
                <a:gd name="connsiteX22" fmla="*/ 799956 w 3232604"/>
                <a:gd name="connsiteY22" fmla="*/ 658761 h 1123985"/>
                <a:gd name="connsiteX23" fmla="*/ 819620 w 3232604"/>
                <a:gd name="connsiteY23" fmla="*/ 599767 h 1123985"/>
                <a:gd name="connsiteX24" fmla="*/ 849117 w 3232604"/>
                <a:gd name="connsiteY24" fmla="*/ 570271 h 1123985"/>
                <a:gd name="connsiteX25" fmla="*/ 868781 w 3232604"/>
                <a:gd name="connsiteY25" fmla="*/ 540774 h 1123985"/>
                <a:gd name="connsiteX26" fmla="*/ 927775 w 3232604"/>
                <a:gd name="connsiteY26" fmla="*/ 501445 h 1123985"/>
                <a:gd name="connsiteX27" fmla="*/ 986768 w 3232604"/>
                <a:gd name="connsiteY27" fmla="*/ 462116 h 1123985"/>
                <a:gd name="connsiteX28" fmla="*/ 1016265 w 3232604"/>
                <a:gd name="connsiteY28" fmla="*/ 442451 h 1123985"/>
                <a:gd name="connsiteX29" fmla="*/ 1085091 w 3232604"/>
                <a:gd name="connsiteY29" fmla="*/ 412954 h 1123985"/>
                <a:gd name="connsiteX30" fmla="*/ 1144085 w 3232604"/>
                <a:gd name="connsiteY30" fmla="*/ 393290 h 1123985"/>
                <a:gd name="connsiteX31" fmla="*/ 1173581 w 3232604"/>
                <a:gd name="connsiteY31" fmla="*/ 383458 h 1123985"/>
                <a:gd name="connsiteX32" fmla="*/ 1232575 w 3232604"/>
                <a:gd name="connsiteY32" fmla="*/ 363793 h 1123985"/>
                <a:gd name="connsiteX33" fmla="*/ 1281631 w 3232604"/>
                <a:gd name="connsiteY33" fmla="*/ 349071 h 1123985"/>
                <a:gd name="connsiteX34" fmla="*/ 1349688 w 3232604"/>
                <a:gd name="connsiteY34" fmla="*/ 324569 h 1123985"/>
                <a:gd name="connsiteX35" fmla="*/ 1448885 w 3232604"/>
                <a:gd name="connsiteY35" fmla="*/ 294967 h 1123985"/>
                <a:gd name="connsiteX36" fmla="*/ 1444152 w 3232604"/>
                <a:gd name="connsiteY36" fmla="*/ 294915 h 1123985"/>
                <a:gd name="connsiteX37" fmla="*/ 1606201 w 3232604"/>
                <a:gd name="connsiteY37" fmla="*/ 275303 h 1123985"/>
                <a:gd name="connsiteX38" fmla="*/ 1940497 w 3232604"/>
                <a:gd name="connsiteY38" fmla="*/ 255638 h 1123985"/>
                <a:gd name="connsiteX39" fmla="*/ 2176472 w 3232604"/>
                <a:gd name="connsiteY39" fmla="*/ 285135 h 1123985"/>
                <a:gd name="connsiteX40" fmla="*/ 2215801 w 3232604"/>
                <a:gd name="connsiteY40" fmla="*/ 373625 h 1123985"/>
                <a:gd name="connsiteX41" fmla="*/ 2225633 w 3232604"/>
                <a:gd name="connsiteY41" fmla="*/ 403122 h 1123985"/>
                <a:gd name="connsiteX42" fmla="*/ 2215801 w 3232604"/>
                <a:gd name="connsiteY42" fmla="*/ 511277 h 1123985"/>
                <a:gd name="connsiteX43" fmla="*/ 2196136 w 3232604"/>
                <a:gd name="connsiteY43" fmla="*/ 570271 h 1123985"/>
                <a:gd name="connsiteX44" fmla="*/ 2137143 w 3232604"/>
                <a:gd name="connsiteY44" fmla="*/ 609600 h 1123985"/>
                <a:gd name="connsiteX45" fmla="*/ 2107646 w 3232604"/>
                <a:gd name="connsiteY45" fmla="*/ 619432 h 1123985"/>
                <a:gd name="connsiteX46" fmla="*/ 1998986 w 3232604"/>
                <a:gd name="connsiteY46" fmla="*/ 655146 h 1123985"/>
                <a:gd name="connsiteX47" fmla="*/ 1871672 w 3232604"/>
                <a:gd name="connsiteY47" fmla="*/ 648929 h 1123985"/>
                <a:gd name="connsiteX48" fmla="*/ 1832343 w 3232604"/>
                <a:gd name="connsiteY48" fmla="*/ 639096 h 1123985"/>
                <a:gd name="connsiteX49" fmla="*/ 1783181 w 3232604"/>
                <a:gd name="connsiteY49" fmla="*/ 589935 h 1123985"/>
                <a:gd name="connsiteX50" fmla="*/ 1763517 w 3232604"/>
                <a:gd name="connsiteY50" fmla="*/ 530942 h 1123985"/>
                <a:gd name="connsiteX51" fmla="*/ 1783181 w 3232604"/>
                <a:gd name="connsiteY51" fmla="*/ 344129 h 1123985"/>
                <a:gd name="connsiteX52" fmla="*/ 1802846 w 3232604"/>
                <a:gd name="connsiteY52" fmla="*/ 285135 h 1123985"/>
                <a:gd name="connsiteX53" fmla="*/ 1901168 w 3232604"/>
                <a:gd name="connsiteY53" fmla="*/ 186813 h 1123985"/>
                <a:gd name="connsiteX54" fmla="*/ 1930665 w 3232604"/>
                <a:gd name="connsiteY54" fmla="*/ 167148 h 1123985"/>
                <a:gd name="connsiteX55" fmla="*/ 1989659 w 3232604"/>
                <a:gd name="connsiteY55" fmla="*/ 147483 h 1123985"/>
                <a:gd name="connsiteX56" fmla="*/ 2019156 w 3232604"/>
                <a:gd name="connsiteY56" fmla="*/ 127819 h 1123985"/>
                <a:gd name="connsiteX57" fmla="*/ 2058485 w 3232604"/>
                <a:gd name="connsiteY57" fmla="*/ 117987 h 1123985"/>
                <a:gd name="connsiteX58" fmla="*/ 2117478 w 3232604"/>
                <a:gd name="connsiteY58" fmla="*/ 98322 h 1123985"/>
                <a:gd name="connsiteX59" fmla="*/ 2146975 w 3232604"/>
                <a:gd name="connsiteY59" fmla="*/ 88490 h 1123985"/>
                <a:gd name="connsiteX60" fmla="*/ 2176472 w 3232604"/>
                <a:gd name="connsiteY60" fmla="*/ 78658 h 1123985"/>
                <a:gd name="connsiteX61" fmla="*/ 2264699 w 3232604"/>
                <a:gd name="connsiteY61" fmla="*/ 68825 h 1123985"/>
                <a:gd name="connsiteX62" fmla="*/ 2343093 w 3232604"/>
                <a:gd name="connsiteY62" fmla="*/ 58993 h 1123985"/>
                <a:gd name="connsiteX63" fmla="*/ 2491104 w 3232604"/>
                <a:gd name="connsiteY63" fmla="*/ 39329 h 1123985"/>
                <a:gd name="connsiteX64" fmla="*/ 2638588 w 3232604"/>
                <a:gd name="connsiteY64" fmla="*/ 29496 h 1123985"/>
                <a:gd name="connsiteX65" fmla="*/ 2757206 w 3232604"/>
                <a:gd name="connsiteY65" fmla="*/ 19612 h 1123985"/>
                <a:gd name="connsiteX66" fmla="*/ 2914259 w 3232604"/>
                <a:gd name="connsiteY66" fmla="*/ 19717 h 1123985"/>
                <a:gd name="connsiteX67" fmla="*/ 3031878 w 3232604"/>
                <a:gd name="connsiteY67" fmla="*/ 39329 h 1123985"/>
                <a:gd name="connsiteX68" fmla="*/ 3090872 w 3232604"/>
                <a:gd name="connsiteY68" fmla="*/ 58993 h 1123985"/>
                <a:gd name="connsiteX69" fmla="*/ 3149865 w 3232604"/>
                <a:gd name="connsiteY69" fmla="*/ 98322 h 1123985"/>
                <a:gd name="connsiteX70" fmla="*/ 3199027 w 3232604"/>
                <a:gd name="connsiteY70" fmla="*/ 157316 h 1123985"/>
                <a:gd name="connsiteX71" fmla="*/ 3228523 w 3232604"/>
                <a:gd name="connsiteY71" fmla="*/ 255638 h 1123985"/>
                <a:gd name="connsiteX72" fmla="*/ 3218691 w 3232604"/>
                <a:gd name="connsiteY72" fmla="*/ 432619 h 1123985"/>
                <a:gd name="connsiteX73" fmla="*/ 3194032 w 3232604"/>
                <a:gd name="connsiteY73" fmla="*/ 506440 h 1123985"/>
                <a:gd name="connsiteX74" fmla="*/ 3154755 w 3232604"/>
                <a:gd name="connsiteY74" fmla="*/ 540722 h 1123985"/>
                <a:gd name="connsiteX75" fmla="*/ 3090767 w 3232604"/>
                <a:gd name="connsiteY75" fmla="*/ 570219 h 1123985"/>
                <a:gd name="connsiteX76" fmla="*/ 3007166 w 3232604"/>
                <a:gd name="connsiteY76" fmla="*/ 560386 h 1123985"/>
                <a:gd name="connsiteX77" fmla="*/ 2953220 w 3232604"/>
                <a:gd name="connsiteY77" fmla="*/ 511383 h 1123985"/>
                <a:gd name="connsiteX78" fmla="*/ 2923723 w 3232604"/>
                <a:gd name="connsiteY78" fmla="*/ 412954 h 1123985"/>
                <a:gd name="connsiteX79" fmla="*/ 2933556 w 3232604"/>
                <a:gd name="connsiteY79" fmla="*/ 314632 h 1123985"/>
                <a:gd name="connsiteX80" fmla="*/ 2953220 w 3232604"/>
                <a:gd name="connsiteY80" fmla="*/ 255638 h 1123985"/>
                <a:gd name="connsiteX81" fmla="*/ 3002381 w 3232604"/>
                <a:gd name="connsiteY81" fmla="*/ 167148 h 1123985"/>
                <a:gd name="connsiteX82" fmla="*/ 3031878 w 3232604"/>
                <a:gd name="connsiteY82" fmla="*/ 137651 h 1123985"/>
                <a:gd name="connsiteX83" fmla="*/ 3051543 w 3232604"/>
                <a:gd name="connsiteY83" fmla="*/ 108154 h 1123985"/>
                <a:gd name="connsiteX84" fmla="*/ 3090872 w 3232604"/>
                <a:gd name="connsiteY84" fmla="*/ 78658 h 1123985"/>
                <a:gd name="connsiteX85" fmla="*/ 3149865 w 3232604"/>
                <a:gd name="connsiteY85" fmla="*/ 39329 h 1123985"/>
                <a:gd name="connsiteX86" fmla="*/ 3223528 w 3232604"/>
                <a:gd name="connsiteY86" fmla="*/ 0 h 1123985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51543 w 3232604"/>
                <a:gd name="connsiteY83" fmla="*/ 89508 h 1105339"/>
                <a:gd name="connsiteX84" fmla="*/ 3090872 w 3232604"/>
                <a:gd name="connsiteY84" fmla="*/ 60012 h 1105339"/>
                <a:gd name="connsiteX85" fmla="*/ 3149865 w 3232604"/>
                <a:gd name="connsiteY85" fmla="*/ 20683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51543 w 3232604"/>
                <a:gd name="connsiteY83" fmla="*/ 89508 h 1105339"/>
                <a:gd name="connsiteX84" fmla="*/ 3090872 w 3232604"/>
                <a:gd name="connsiteY84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90872 w 3232604"/>
                <a:gd name="connsiteY83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90872 w 3232604"/>
                <a:gd name="connsiteY82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0" fmla="*/ 0 w 3228523"/>
                <a:gd name="connsiteY0" fmla="*/ 1105339 h 1105339"/>
                <a:gd name="connsiteX1" fmla="*/ 71863 w 3228523"/>
                <a:gd name="connsiteY1" fmla="*/ 860546 h 1105339"/>
                <a:gd name="connsiteX2" fmla="*/ 101865 w 3228523"/>
                <a:gd name="connsiteY2" fmla="*/ 767934 h 1105339"/>
                <a:gd name="connsiteX3" fmla="*/ 170691 w 3228523"/>
                <a:gd name="connsiteY3" fmla="*/ 689276 h 1105339"/>
                <a:gd name="connsiteX4" fmla="*/ 219747 w 3228523"/>
                <a:gd name="connsiteY4" fmla="*/ 669664 h 1105339"/>
                <a:gd name="connsiteX5" fmla="*/ 288678 w 3228523"/>
                <a:gd name="connsiteY5" fmla="*/ 640115 h 1105339"/>
                <a:gd name="connsiteX6" fmla="*/ 347672 w 3228523"/>
                <a:gd name="connsiteY6" fmla="*/ 620450 h 1105339"/>
                <a:gd name="connsiteX7" fmla="*/ 377168 w 3228523"/>
                <a:gd name="connsiteY7" fmla="*/ 610618 h 1105339"/>
                <a:gd name="connsiteX8" fmla="*/ 436162 w 3228523"/>
                <a:gd name="connsiteY8" fmla="*/ 600786 h 1105339"/>
                <a:gd name="connsiteX9" fmla="*/ 839285 w 3228523"/>
                <a:gd name="connsiteY9" fmla="*/ 610618 h 1105339"/>
                <a:gd name="connsiteX10" fmla="*/ 957429 w 3228523"/>
                <a:gd name="connsiteY10" fmla="*/ 630335 h 1105339"/>
                <a:gd name="connsiteX11" fmla="*/ 1040871 w 3228523"/>
                <a:gd name="connsiteY11" fmla="*/ 664668 h 1105339"/>
                <a:gd name="connsiteX12" fmla="*/ 1109698 w 3228523"/>
                <a:gd name="connsiteY12" fmla="*/ 723767 h 1105339"/>
                <a:gd name="connsiteX13" fmla="*/ 1134252 w 3228523"/>
                <a:gd name="connsiteY13" fmla="*/ 792383 h 1105339"/>
                <a:gd name="connsiteX14" fmla="*/ 1124420 w 3228523"/>
                <a:gd name="connsiteY14" fmla="*/ 856425 h 1105339"/>
                <a:gd name="connsiteX15" fmla="*/ 1104756 w 3228523"/>
                <a:gd name="connsiteY15" fmla="*/ 885921 h 1105339"/>
                <a:gd name="connsiteX16" fmla="*/ 1016265 w 3228523"/>
                <a:gd name="connsiteY16" fmla="*/ 935083 h 1105339"/>
                <a:gd name="connsiteX17" fmla="*/ 967104 w 3228523"/>
                <a:gd name="connsiteY17" fmla="*/ 944915 h 1105339"/>
                <a:gd name="connsiteX18" fmla="*/ 888446 w 3228523"/>
                <a:gd name="connsiteY18" fmla="*/ 925250 h 1105339"/>
                <a:gd name="connsiteX19" fmla="*/ 819620 w 3228523"/>
                <a:gd name="connsiteY19" fmla="*/ 905586 h 1105339"/>
                <a:gd name="connsiteX20" fmla="*/ 799956 w 3228523"/>
                <a:gd name="connsiteY20" fmla="*/ 876089 h 1105339"/>
                <a:gd name="connsiteX21" fmla="*/ 780291 w 3228523"/>
                <a:gd name="connsiteY21" fmla="*/ 817096 h 1105339"/>
                <a:gd name="connsiteX22" fmla="*/ 799956 w 3228523"/>
                <a:gd name="connsiteY22" fmla="*/ 640115 h 1105339"/>
                <a:gd name="connsiteX23" fmla="*/ 819620 w 3228523"/>
                <a:gd name="connsiteY23" fmla="*/ 581121 h 1105339"/>
                <a:gd name="connsiteX24" fmla="*/ 849117 w 3228523"/>
                <a:gd name="connsiteY24" fmla="*/ 551625 h 1105339"/>
                <a:gd name="connsiteX25" fmla="*/ 868781 w 3228523"/>
                <a:gd name="connsiteY25" fmla="*/ 522128 h 1105339"/>
                <a:gd name="connsiteX26" fmla="*/ 927775 w 3228523"/>
                <a:gd name="connsiteY26" fmla="*/ 482799 h 1105339"/>
                <a:gd name="connsiteX27" fmla="*/ 986768 w 3228523"/>
                <a:gd name="connsiteY27" fmla="*/ 443470 h 1105339"/>
                <a:gd name="connsiteX28" fmla="*/ 1016265 w 3228523"/>
                <a:gd name="connsiteY28" fmla="*/ 423805 h 1105339"/>
                <a:gd name="connsiteX29" fmla="*/ 1085091 w 3228523"/>
                <a:gd name="connsiteY29" fmla="*/ 394308 h 1105339"/>
                <a:gd name="connsiteX30" fmla="*/ 1144085 w 3228523"/>
                <a:gd name="connsiteY30" fmla="*/ 374644 h 1105339"/>
                <a:gd name="connsiteX31" fmla="*/ 1173581 w 3228523"/>
                <a:gd name="connsiteY31" fmla="*/ 364812 h 1105339"/>
                <a:gd name="connsiteX32" fmla="*/ 1232575 w 3228523"/>
                <a:gd name="connsiteY32" fmla="*/ 345147 h 1105339"/>
                <a:gd name="connsiteX33" fmla="*/ 1281631 w 3228523"/>
                <a:gd name="connsiteY33" fmla="*/ 330425 h 1105339"/>
                <a:gd name="connsiteX34" fmla="*/ 1349688 w 3228523"/>
                <a:gd name="connsiteY34" fmla="*/ 305923 h 1105339"/>
                <a:gd name="connsiteX35" fmla="*/ 1448885 w 3228523"/>
                <a:gd name="connsiteY35" fmla="*/ 276321 h 1105339"/>
                <a:gd name="connsiteX36" fmla="*/ 1444152 w 3228523"/>
                <a:gd name="connsiteY36" fmla="*/ 276269 h 1105339"/>
                <a:gd name="connsiteX37" fmla="*/ 1606201 w 3228523"/>
                <a:gd name="connsiteY37" fmla="*/ 256657 h 1105339"/>
                <a:gd name="connsiteX38" fmla="*/ 1940497 w 3228523"/>
                <a:gd name="connsiteY38" fmla="*/ 236992 h 1105339"/>
                <a:gd name="connsiteX39" fmla="*/ 2176472 w 3228523"/>
                <a:gd name="connsiteY39" fmla="*/ 266489 h 1105339"/>
                <a:gd name="connsiteX40" fmla="*/ 2215801 w 3228523"/>
                <a:gd name="connsiteY40" fmla="*/ 354979 h 1105339"/>
                <a:gd name="connsiteX41" fmla="*/ 2225633 w 3228523"/>
                <a:gd name="connsiteY41" fmla="*/ 384476 h 1105339"/>
                <a:gd name="connsiteX42" fmla="*/ 2215801 w 3228523"/>
                <a:gd name="connsiteY42" fmla="*/ 492631 h 1105339"/>
                <a:gd name="connsiteX43" fmla="*/ 2196136 w 3228523"/>
                <a:gd name="connsiteY43" fmla="*/ 551625 h 1105339"/>
                <a:gd name="connsiteX44" fmla="*/ 2137143 w 3228523"/>
                <a:gd name="connsiteY44" fmla="*/ 590954 h 1105339"/>
                <a:gd name="connsiteX45" fmla="*/ 2107646 w 3228523"/>
                <a:gd name="connsiteY45" fmla="*/ 600786 h 1105339"/>
                <a:gd name="connsiteX46" fmla="*/ 1998986 w 3228523"/>
                <a:gd name="connsiteY46" fmla="*/ 636500 h 1105339"/>
                <a:gd name="connsiteX47" fmla="*/ 1871672 w 3228523"/>
                <a:gd name="connsiteY47" fmla="*/ 630283 h 1105339"/>
                <a:gd name="connsiteX48" fmla="*/ 1832343 w 3228523"/>
                <a:gd name="connsiteY48" fmla="*/ 620450 h 1105339"/>
                <a:gd name="connsiteX49" fmla="*/ 1783181 w 3228523"/>
                <a:gd name="connsiteY49" fmla="*/ 571289 h 1105339"/>
                <a:gd name="connsiteX50" fmla="*/ 1763517 w 3228523"/>
                <a:gd name="connsiteY50" fmla="*/ 512296 h 1105339"/>
                <a:gd name="connsiteX51" fmla="*/ 1783181 w 3228523"/>
                <a:gd name="connsiteY51" fmla="*/ 325483 h 1105339"/>
                <a:gd name="connsiteX52" fmla="*/ 1802846 w 3228523"/>
                <a:gd name="connsiteY52" fmla="*/ 266489 h 1105339"/>
                <a:gd name="connsiteX53" fmla="*/ 1901168 w 3228523"/>
                <a:gd name="connsiteY53" fmla="*/ 168167 h 1105339"/>
                <a:gd name="connsiteX54" fmla="*/ 1930665 w 3228523"/>
                <a:gd name="connsiteY54" fmla="*/ 148502 h 1105339"/>
                <a:gd name="connsiteX55" fmla="*/ 1989659 w 3228523"/>
                <a:gd name="connsiteY55" fmla="*/ 128837 h 1105339"/>
                <a:gd name="connsiteX56" fmla="*/ 2019156 w 3228523"/>
                <a:gd name="connsiteY56" fmla="*/ 109173 h 1105339"/>
                <a:gd name="connsiteX57" fmla="*/ 2058485 w 3228523"/>
                <a:gd name="connsiteY57" fmla="*/ 99341 h 1105339"/>
                <a:gd name="connsiteX58" fmla="*/ 2117478 w 3228523"/>
                <a:gd name="connsiteY58" fmla="*/ 79676 h 1105339"/>
                <a:gd name="connsiteX59" fmla="*/ 2146975 w 3228523"/>
                <a:gd name="connsiteY59" fmla="*/ 69844 h 1105339"/>
                <a:gd name="connsiteX60" fmla="*/ 2176472 w 3228523"/>
                <a:gd name="connsiteY60" fmla="*/ 60012 h 1105339"/>
                <a:gd name="connsiteX61" fmla="*/ 2264699 w 3228523"/>
                <a:gd name="connsiteY61" fmla="*/ 50179 h 1105339"/>
                <a:gd name="connsiteX62" fmla="*/ 2343093 w 3228523"/>
                <a:gd name="connsiteY62" fmla="*/ 40347 h 1105339"/>
                <a:gd name="connsiteX63" fmla="*/ 2491104 w 3228523"/>
                <a:gd name="connsiteY63" fmla="*/ 20683 h 1105339"/>
                <a:gd name="connsiteX64" fmla="*/ 2638588 w 3228523"/>
                <a:gd name="connsiteY64" fmla="*/ 10850 h 1105339"/>
                <a:gd name="connsiteX65" fmla="*/ 2757206 w 3228523"/>
                <a:gd name="connsiteY65" fmla="*/ 966 h 1105339"/>
                <a:gd name="connsiteX66" fmla="*/ 2914259 w 3228523"/>
                <a:gd name="connsiteY66" fmla="*/ 1071 h 1105339"/>
                <a:gd name="connsiteX67" fmla="*/ 3031878 w 3228523"/>
                <a:gd name="connsiteY67" fmla="*/ 20683 h 1105339"/>
                <a:gd name="connsiteX68" fmla="*/ 3090872 w 3228523"/>
                <a:gd name="connsiteY68" fmla="*/ 40347 h 1105339"/>
                <a:gd name="connsiteX69" fmla="*/ 3149865 w 3228523"/>
                <a:gd name="connsiteY69" fmla="*/ 79676 h 1105339"/>
                <a:gd name="connsiteX70" fmla="*/ 3199027 w 3228523"/>
                <a:gd name="connsiteY70" fmla="*/ 138670 h 1105339"/>
                <a:gd name="connsiteX71" fmla="*/ 3228523 w 3228523"/>
                <a:gd name="connsiteY71" fmla="*/ 236992 h 1105339"/>
                <a:gd name="connsiteX0" fmla="*/ 0 w 3199027"/>
                <a:gd name="connsiteY0" fmla="*/ 1105339 h 1105339"/>
                <a:gd name="connsiteX1" fmla="*/ 71863 w 3199027"/>
                <a:gd name="connsiteY1" fmla="*/ 860546 h 1105339"/>
                <a:gd name="connsiteX2" fmla="*/ 101865 w 3199027"/>
                <a:gd name="connsiteY2" fmla="*/ 767934 h 1105339"/>
                <a:gd name="connsiteX3" fmla="*/ 170691 w 3199027"/>
                <a:gd name="connsiteY3" fmla="*/ 689276 h 1105339"/>
                <a:gd name="connsiteX4" fmla="*/ 219747 w 3199027"/>
                <a:gd name="connsiteY4" fmla="*/ 669664 h 1105339"/>
                <a:gd name="connsiteX5" fmla="*/ 288678 w 3199027"/>
                <a:gd name="connsiteY5" fmla="*/ 640115 h 1105339"/>
                <a:gd name="connsiteX6" fmla="*/ 347672 w 3199027"/>
                <a:gd name="connsiteY6" fmla="*/ 620450 h 1105339"/>
                <a:gd name="connsiteX7" fmla="*/ 377168 w 3199027"/>
                <a:gd name="connsiteY7" fmla="*/ 610618 h 1105339"/>
                <a:gd name="connsiteX8" fmla="*/ 436162 w 3199027"/>
                <a:gd name="connsiteY8" fmla="*/ 600786 h 1105339"/>
                <a:gd name="connsiteX9" fmla="*/ 839285 w 3199027"/>
                <a:gd name="connsiteY9" fmla="*/ 610618 h 1105339"/>
                <a:gd name="connsiteX10" fmla="*/ 957429 w 3199027"/>
                <a:gd name="connsiteY10" fmla="*/ 630335 h 1105339"/>
                <a:gd name="connsiteX11" fmla="*/ 1040871 w 3199027"/>
                <a:gd name="connsiteY11" fmla="*/ 664668 h 1105339"/>
                <a:gd name="connsiteX12" fmla="*/ 1109698 w 3199027"/>
                <a:gd name="connsiteY12" fmla="*/ 723767 h 1105339"/>
                <a:gd name="connsiteX13" fmla="*/ 1134252 w 3199027"/>
                <a:gd name="connsiteY13" fmla="*/ 792383 h 1105339"/>
                <a:gd name="connsiteX14" fmla="*/ 1124420 w 3199027"/>
                <a:gd name="connsiteY14" fmla="*/ 856425 h 1105339"/>
                <a:gd name="connsiteX15" fmla="*/ 1104756 w 3199027"/>
                <a:gd name="connsiteY15" fmla="*/ 885921 h 1105339"/>
                <a:gd name="connsiteX16" fmla="*/ 1016265 w 3199027"/>
                <a:gd name="connsiteY16" fmla="*/ 935083 h 1105339"/>
                <a:gd name="connsiteX17" fmla="*/ 967104 w 3199027"/>
                <a:gd name="connsiteY17" fmla="*/ 944915 h 1105339"/>
                <a:gd name="connsiteX18" fmla="*/ 888446 w 3199027"/>
                <a:gd name="connsiteY18" fmla="*/ 925250 h 1105339"/>
                <a:gd name="connsiteX19" fmla="*/ 819620 w 3199027"/>
                <a:gd name="connsiteY19" fmla="*/ 905586 h 1105339"/>
                <a:gd name="connsiteX20" fmla="*/ 799956 w 3199027"/>
                <a:gd name="connsiteY20" fmla="*/ 876089 h 1105339"/>
                <a:gd name="connsiteX21" fmla="*/ 780291 w 3199027"/>
                <a:gd name="connsiteY21" fmla="*/ 817096 h 1105339"/>
                <a:gd name="connsiteX22" fmla="*/ 799956 w 3199027"/>
                <a:gd name="connsiteY22" fmla="*/ 640115 h 1105339"/>
                <a:gd name="connsiteX23" fmla="*/ 819620 w 3199027"/>
                <a:gd name="connsiteY23" fmla="*/ 581121 h 1105339"/>
                <a:gd name="connsiteX24" fmla="*/ 849117 w 3199027"/>
                <a:gd name="connsiteY24" fmla="*/ 551625 h 1105339"/>
                <a:gd name="connsiteX25" fmla="*/ 868781 w 3199027"/>
                <a:gd name="connsiteY25" fmla="*/ 522128 h 1105339"/>
                <a:gd name="connsiteX26" fmla="*/ 927775 w 3199027"/>
                <a:gd name="connsiteY26" fmla="*/ 482799 h 1105339"/>
                <a:gd name="connsiteX27" fmla="*/ 986768 w 3199027"/>
                <a:gd name="connsiteY27" fmla="*/ 443470 h 1105339"/>
                <a:gd name="connsiteX28" fmla="*/ 1016265 w 3199027"/>
                <a:gd name="connsiteY28" fmla="*/ 423805 h 1105339"/>
                <a:gd name="connsiteX29" fmla="*/ 1085091 w 3199027"/>
                <a:gd name="connsiteY29" fmla="*/ 394308 h 1105339"/>
                <a:gd name="connsiteX30" fmla="*/ 1144085 w 3199027"/>
                <a:gd name="connsiteY30" fmla="*/ 374644 h 1105339"/>
                <a:gd name="connsiteX31" fmla="*/ 1173581 w 3199027"/>
                <a:gd name="connsiteY31" fmla="*/ 364812 h 1105339"/>
                <a:gd name="connsiteX32" fmla="*/ 1232575 w 3199027"/>
                <a:gd name="connsiteY32" fmla="*/ 345147 h 1105339"/>
                <a:gd name="connsiteX33" fmla="*/ 1281631 w 3199027"/>
                <a:gd name="connsiteY33" fmla="*/ 330425 h 1105339"/>
                <a:gd name="connsiteX34" fmla="*/ 1349688 w 3199027"/>
                <a:gd name="connsiteY34" fmla="*/ 305923 h 1105339"/>
                <a:gd name="connsiteX35" fmla="*/ 1448885 w 3199027"/>
                <a:gd name="connsiteY35" fmla="*/ 276321 h 1105339"/>
                <a:gd name="connsiteX36" fmla="*/ 1444152 w 3199027"/>
                <a:gd name="connsiteY36" fmla="*/ 276269 h 1105339"/>
                <a:gd name="connsiteX37" fmla="*/ 1606201 w 3199027"/>
                <a:gd name="connsiteY37" fmla="*/ 256657 h 1105339"/>
                <a:gd name="connsiteX38" fmla="*/ 1940497 w 3199027"/>
                <a:gd name="connsiteY38" fmla="*/ 236992 h 1105339"/>
                <a:gd name="connsiteX39" fmla="*/ 2176472 w 3199027"/>
                <a:gd name="connsiteY39" fmla="*/ 266489 h 1105339"/>
                <a:gd name="connsiteX40" fmla="*/ 2215801 w 3199027"/>
                <a:gd name="connsiteY40" fmla="*/ 354979 h 1105339"/>
                <a:gd name="connsiteX41" fmla="*/ 2225633 w 3199027"/>
                <a:gd name="connsiteY41" fmla="*/ 384476 h 1105339"/>
                <a:gd name="connsiteX42" fmla="*/ 2215801 w 3199027"/>
                <a:gd name="connsiteY42" fmla="*/ 492631 h 1105339"/>
                <a:gd name="connsiteX43" fmla="*/ 2196136 w 3199027"/>
                <a:gd name="connsiteY43" fmla="*/ 551625 h 1105339"/>
                <a:gd name="connsiteX44" fmla="*/ 2137143 w 3199027"/>
                <a:gd name="connsiteY44" fmla="*/ 590954 h 1105339"/>
                <a:gd name="connsiteX45" fmla="*/ 2107646 w 3199027"/>
                <a:gd name="connsiteY45" fmla="*/ 600786 h 1105339"/>
                <a:gd name="connsiteX46" fmla="*/ 1998986 w 3199027"/>
                <a:gd name="connsiteY46" fmla="*/ 636500 h 1105339"/>
                <a:gd name="connsiteX47" fmla="*/ 1871672 w 3199027"/>
                <a:gd name="connsiteY47" fmla="*/ 630283 h 1105339"/>
                <a:gd name="connsiteX48" fmla="*/ 1832343 w 3199027"/>
                <a:gd name="connsiteY48" fmla="*/ 620450 h 1105339"/>
                <a:gd name="connsiteX49" fmla="*/ 1783181 w 3199027"/>
                <a:gd name="connsiteY49" fmla="*/ 571289 h 1105339"/>
                <a:gd name="connsiteX50" fmla="*/ 1763517 w 3199027"/>
                <a:gd name="connsiteY50" fmla="*/ 512296 h 1105339"/>
                <a:gd name="connsiteX51" fmla="*/ 1783181 w 3199027"/>
                <a:gd name="connsiteY51" fmla="*/ 325483 h 1105339"/>
                <a:gd name="connsiteX52" fmla="*/ 1802846 w 3199027"/>
                <a:gd name="connsiteY52" fmla="*/ 266489 h 1105339"/>
                <a:gd name="connsiteX53" fmla="*/ 1901168 w 3199027"/>
                <a:gd name="connsiteY53" fmla="*/ 168167 h 1105339"/>
                <a:gd name="connsiteX54" fmla="*/ 1930665 w 3199027"/>
                <a:gd name="connsiteY54" fmla="*/ 148502 h 1105339"/>
                <a:gd name="connsiteX55" fmla="*/ 1989659 w 3199027"/>
                <a:gd name="connsiteY55" fmla="*/ 128837 h 1105339"/>
                <a:gd name="connsiteX56" fmla="*/ 2019156 w 3199027"/>
                <a:gd name="connsiteY56" fmla="*/ 109173 h 1105339"/>
                <a:gd name="connsiteX57" fmla="*/ 2058485 w 3199027"/>
                <a:gd name="connsiteY57" fmla="*/ 99341 h 1105339"/>
                <a:gd name="connsiteX58" fmla="*/ 2117478 w 3199027"/>
                <a:gd name="connsiteY58" fmla="*/ 79676 h 1105339"/>
                <a:gd name="connsiteX59" fmla="*/ 2146975 w 3199027"/>
                <a:gd name="connsiteY59" fmla="*/ 69844 h 1105339"/>
                <a:gd name="connsiteX60" fmla="*/ 2176472 w 3199027"/>
                <a:gd name="connsiteY60" fmla="*/ 60012 h 1105339"/>
                <a:gd name="connsiteX61" fmla="*/ 2264699 w 3199027"/>
                <a:gd name="connsiteY61" fmla="*/ 50179 h 1105339"/>
                <a:gd name="connsiteX62" fmla="*/ 2343093 w 3199027"/>
                <a:gd name="connsiteY62" fmla="*/ 40347 h 1105339"/>
                <a:gd name="connsiteX63" fmla="*/ 2491104 w 3199027"/>
                <a:gd name="connsiteY63" fmla="*/ 20683 h 1105339"/>
                <a:gd name="connsiteX64" fmla="*/ 2638588 w 3199027"/>
                <a:gd name="connsiteY64" fmla="*/ 10850 h 1105339"/>
                <a:gd name="connsiteX65" fmla="*/ 2757206 w 3199027"/>
                <a:gd name="connsiteY65" fmla="*/ 966 h 1105339"/>
                <a:gd name="connsiteX66" fmla="*/ 2914259 w 3199027"/>
                <a:gd name="connsiteY66" fmla="*/ 1071 h 1105339"/>
                <a:gd name="connsiteX67" fmla="*/ 3031878 w 3199027"/>
                <a:gd name="connsiteY67" fmla="*/ 20683 h 1105339"/>
                <a:gd name="connsiteX68" fmla="*/ 3090872 w 3199027"/>
                <a:gd name="connsiteY68" fmla="*/ 40347 h 1105339"/>
                <a:gd name="connsiteX69" fmla="*/ 3149865 w 3199027"/>
                <a:gd name="connsiteY69" fmla="*/ 79676 h 1105339"/>
                <a:gd name="connsiteX70" fmla="*/ 3199027 w 3199027"/>
                <a:gd name="connsiteY70" fmla="*/ 138670 h 1105339"/>
                <a:gd name="connsiteX0" fmla="*/ 0 w 3149865"/>
                <a:gd name="connsiteY0" fmla="*/ 1105339 h 1105339"/>
                <a:gd name="connsiteX1" fmla="*/ 71863 w 3149865"/>
                <a:gd name="connsiteY1" fmla="*/ 860546 h 1105339"/>
                <a:gd name="connsiteX2" fmla="*/ 101865 w 3149865"/>
                <a:gd name="connsiteY2" fmla="*/ 767934 h 1105339"/>
                <a:gd name="connsiteX3" fmla="*/ 170691 w 3149865"/>
                <a:gd name="connsiteY3" fmla="*/ 689276 h 1105339"/>
                <a:gd name="connsiteX4" fmla="*/ 219747 w 3149865"/>
                <a:gd name="connsiteY4" fmla="*/ 669664 h 1105339"/>
                <a:gd name="connsiteX5" fmla="*/ 288678 w 3149865"/>
                <a:gd name="connsiteY5" fmla="*/ 640115 h 1105339"/>
                <a:gd name="connsiteX6" fmla="*/ 347672 w 3149865"/>
                <a:gd name="connsiteY6" fmla="*/ 620450 h 1105339"/>
                <a:gd name="connsiteX7" fmla="*/ 377168 w 3149865"/>
                <a:gd name="connsiteY7" fmla="*/ 610618 h 1105339"/>
                <a:gd name="connsiteX8" fmla="*/ 436162 w 3149865"/>
                <a:gd name="connsiteY8" fmla="*/ 600786 h 1105339"/>
                <a:gd name="connsiteX9" fmla="*/ 839285 w 3149865"/>
                <a:gd name="connsiteY9" fmla="*/ 610618 h 1105339"/>
                <a:gd name="connsiteX10" fmla="*/ 957429 w 3149865"/>
                <a:gd name="connsiteY10" fmla="*/ 630335 h 1105339"/>
                <a:gd name="connsiteX11" fmla="*/ 1040871 w 3149865"/>
                <a:gd name="connsiteY11" fmla="*/ 664668 h 1105339"/>
                <a:gd name="connsiteX12" fmla="*/ 1109698 w 3149865"/>
                <a:gd name="connsiteY12" fmla="*/ 723767 h 1105339"/>
                <a:gd name="connsiteX13" fmla="*/ 1134252 w 3149865"/>
                <a:gd name="connsiteY13" fmla="*/ 792383 h 1105339"/>
                <a:gd name="connsiteX14" fmla="*/ 1124420 w 3149865"/>
                <a:gd name="connsiteY14" fmla="*/ 856425 h 1105339"/>
                <a:gd name="connsiteX15" fmla="*/ 1104756 w 3149865"/>
                <a:gd name="connsiteY15" fmla="*/ 885921 h 1105339"/>
                <a:gd name="connsiteX16" fmla="*/ 1016265 w 3149865"/>
                <a:gd name="connsiteY16" fmla="*/ 935083 h 1105339"/>
                <a:gd name="connsiteX17" fmla="*/ 967104 w 3149865"/>
                <a:gd name="connsiteY17" fmla="*/ 944915 h 1105339"/>
                <a:gd name="connsiteX18" fmla="*/ 888446 w 3149865"/>
                <a:gd name="connsiteY18" fmla="*/ 925250 h 1105339"/>
                <a:gd name="connsiteX19" fmla="*/ 819620 w 3149865"/>
                <a:gd name="connsiteY19" fmla="*/ 905586 h 1105339"/>
                <a:gd name="connsiteX20" fmla="*/ 799956 w 3149865"/>
                <a:gd name="connsiteY20" fmla="*/ 876089 h 1105339"/>
                <a:gd name="connsiteX21" fmla="*/ 780291 w 3149865"/>
                <a:gd name="connsiteY21" fmla="*/ 817096 h 1105339"/>
                <a:gd name="connsiteX22" fmla="*/ 799956 w 3149865"/>
                <a:gd name="connsiteY22" fmla="*/ 640115 h 1105339"/>
                <a:gd name="connsiteX23" fmla="*/ 819620 w 3149865"/>
                <a:gd name="connsiteY23" fmla="*/ 581121 h 1105339"/>
                <a:gd name="connsiteX24" fmla="*/ 849117 w 3149865"/>
                <a:gd name="connsiteY24" fmla="*/ 551625 h 1105339"/>
                <a:gd name="connsiteX25" fmla="*/ 868781 w 3149865"/>
                <a:gd name="connsiteY25" fmla="*/ 522128 h 1105339"/>
                <a:gd name="connsiteX26" fmla="*/ 927775 w 3149865"/>
                <a:gd name="connsiteY26" fmla="*/ 482799 h 1105339"/>
                <a:gd name="connsiteX27" fmla="*/ 986768 w 3149865"/>
                <a:gd name="connsiteY27" fmla="*/ 443470 h 1105339"/>
                <a:gd name="connsiteX28" fmla="*/ 1016265 w 3149865"/>
                <a:gd name="connsiteY28" fmla="*/ 423805 h 1105339"/>
                <a:gd name="connsiteX29" fmla="*/ 1085091 w 3149865"/>
                <a:gd name="connsiteY29" fmla="*/ 394308 h 1105339"/>
                <a:gd name="connsiteX30" fmla="*/ 1144085 w 3149865"/>
                <a:gd name="connsiteY30" fmla="*/ 374644 h 1105339"/>
                <a:gd name="connsiteX31" fmla="*/ 1173581 w 3149865"/>
                <a:gd name="connsiteY31" fmla="*/ 364812 h 1105339"/>
                <a:gd name="connsiteX32" fmla="*/ 1232575 w 3149865"/>
                <a:gd name="connsiteY32" fmla="*/ 345147 h 1105339"/>
                <a:gd name="connsiteX33" fmla="*/ 1281631 w 3149865"/>
                <a:gd name="connsiteY33" fmla="*/ 330425 h 1105339"/>
                <a:gd name="connsiteX34" fmla="*/ 1349688 w 3149865"/>
                <a:gd name="connsiteY34" fmla="*/ 305923 h 1105339"/>
                <a:gd name="connsiteX35" fmla="*/ 1448885 w 3149865"/>
                <a:gd name="connsiteY35" fmla="*/ 276321 h 1105339"/>
                <a:gd name="connsiteX36" fmla="*/ 1444152 w 3149865"/>
                <a:gd name="connsiteY36" fmla="*/ 276269 h 1105339"/>
                <a:gd name="connsiteX37" fmla="*/ 1606201 w 3149865"/>
                <a:gd name="connsiteY37" fmla="*/ 256657 h 1105339"/>
                <a:gd name="connsiteX38" fmla="*/ 1940497 w 3149865"/>
                <a:gd name="connsiteY38" fmla="*/ 236992 h 1105339"/>
                <a:gd name="connsiteX39" fmla="*/ 2176472 w 3149865"/>
                <a:gd name="connsiteY39" fmla="*/ 266489 h 1105339"/>
                <a:gd name="connsiteX40" fmla="*/ 2215801 w 3149865"/>
                <a:gd name="connsiteY40" fmla="*/ 354979 h 1105339"/>
                <a:gd name="connsiteX41" fmla="*/ 2225633 w 3149865"/>
                <a:gd name="connsiteY41" fmla="*/ 384476 h 1105339"/>
                <a:gd name="connsiteX42" fmla="*/ 2215801 w 3149865"/>
                <a:gd name="connsiteY42" fmla="*/ 492631 h 1105339"/>
                <a:gd name="connsiteX43" fmla="*/ 2196136 w 3149865"/>
                <a:gd name="connsiteY43" fmla="*/ 551625 h 1105339"/>
                <a:gd name="connsiteX44" fmla="*/ 2137143 w 3149865"/>
                <a:gd name="connsiteY44" fmla="*/ 590954 h 1105339"/>
                <a:gd name="connsiteX45" fmla="*/ 2107646 w 3149865"/>
                <a:gd name="connsiteY45" fmla="*/ 600786 h 1105339"/>
                <a:gd name="connsiteX46" fmla="*/ 1998986 w 3149865"/>
                <a:gd name="connsiteY46" fmla="*/ 636500 h 1105339"/>
                <a:gd name="connsiteX47" fmla="*/ 1871672 w 3149865"/>
                <a:gd name="connsiteY47" fmla="*/ 630283 h 1105339"/>
                <a:gd name="connsiteX48" fmla="*/ 1832343 w 3149865"/>
                <a:gd name="connsiteY48" fmla="*/ 620450 h 1105339"/>
                <a:gd name="connsiteX49" fmla="*/ 1783181 w 3149865"/>
                <a:gd name="connsiteY49" fmla="*/ 571289 h 1105339"/>
                <a:gd name="connsiteX50" fmla="*/ 1763517 w 3149865"/>
                <a:gd name="connsiteY50" fmla="*/ 512296 h 1105339"/>
                <a:gd name="connsiteX51" fmla="*/ 1783181 w 3149865"/>
                <a:gd name="connsiteY51" fmla="*/ 325483 h 1105339"/>
                <a:gd name="connsiteX52" fmla="*/ 1802846 w 3149865"/>
                <a:gd name="connsiteY52" fmla="*/ 266489 h 1105339"/>
                <a:gd name="connsiteX53" fmla="*/ 1901168 w 3149865"/>
                <a:gd name="connsiteY53" fmla="*/ 168167 h 1105339"/>
                <a:gd name="connsiteX54" fmla="*/ 1930665 w 3149865"/>
                <a:gd name="connsiteY54" fmla="*/ 148502 h 1105339"/>
                <a:gd name="connsiteX55" fmla="*/ 1989659 w 3149865"/>
                <a:gd name="connsiteY55" fmla="*/ 128837 h 1105339"/>
                <a:gd name="connsiteX56" fmla="*/ 2019156 w 3149865"/>
                <a:gd name="connsiteY56" fmla="*/ 109173 h 1105339"/>
                <a:gd name="connsiteX57" fmla="*/ 2058485 w 3149865"/>
                <a:gd name="connsiteY57" fmla="*/ 99341 h 1105339"/>
                <a:gd name="connsiteX58" fmla="*/ 2117478 w 3149865"/>
                <a:gd name="connsiteY58" fmla="*/ 79676 h 1105339"/>
                <a:gd name="connsiteX59" fmla="*/ 2146975 w 3149865"/>
                <a:gd name="connsiteY59" fmla="*/ 69844 h 1105339"/>
                <a:gd name="connsiteX60" fmla="*/ 2176472 w 3149865"/>
                <a:gd name="connsiteY60" fmla="*/ 60012 h 1105339"/>
                <a:gd name="connsiteX61" fmla="*/ 2264699 w 3149865"/>
                <a:gd name="connsiteY61" fmla="*/ 50179 h 1105339"/>
                <a:gd name="connsiteX62" fmla="*/ 2343093 w 3149865"/>
                <a:gd name="connsiteY62" fmla="*/ 40347 h 1105339"/>
                <a:gd name="connsiteX63" fmla="*/ 2491104 w 3149865"/>
                <a:gd name="connsiteY63" fmla="*/ 20683 h 1105339"/>
                <a:gd name="connsiteX64" fmla="*/ 2638588 w 3149865"/>
                <a:gd name="connsiteY64" fmla="*/ 10850 h 1105339"/>
                <a:gd name="connsiteX65" fmla="*/ 2757206 w 3149865"/>
                <a:gd name="connsiteY65" fmla="*/ 966 h 1105339"/>
                <a:gd name="connsiteX66" fmla="*/ 2914259 w 3149865"/>
                <a:gd name="connsiteY66" fmla="*/ 1071 h 1105339"/>
                <a:gd name="connsiteX67" fmla="*/ 3031878 w 3149865"/>
                <a:gd name="connsiteY67" fmla="*/ 20683 h 1105339"/>
                <a:gd name="connsiteX68" fmla="*/ 3090872 w 3149865"/>
                <a:gd name="connsiteY68" fmla="*/ 40347 h 1105339"/>
                <a:gd name="connsiteX69" fmla="*/ 3149865 w 3149865"/>
                <a:gd name="connsiteY69" fmla="*/ 79676 h 1105339"/>
                <a:gd name="connsiteX0" fmla="*/ 0 w 3090872"/>
                <a:gd name="connsiteY0" fmla="*/ 1105339 h 1105339"/>
                <a:gd name="connsiteX1" fmla="*/ 71863 w 3090872"/>
                <a:gd name="connsiteY1" fmla="*/ 860546 h 1105339"/>
                <a:gd name="connsiteX2" fmla="*/ 101865 w 3090872"/>
                <a:gd name="connsiteY2" fmla="*/ 767934 h 1105339"/>
                <a:gd name="connsiteX3" fmla="*/ 170691 w 3090872"/>
                <a:gd name="connsiteY3" fmla="*/ 689276 h 1105339"/>
                <a:gd name="connsiteX4" fmla="*/ 219747 w 3090872"/>
                <a:gd name="connsiteY4" fmla="*/ 669664 h 1105339"/>
                <a:gd name="connsiteX5" fmla="*/ 288678 w 3090872"/>
                <a:gd name="connsiteY5" fmla="*/ 640115 h 1105339"/>
                <a:gd name="connsiteX6" fmla="*/ 347672 w 3090872"/>
                <a:gd name="connsiteY6" fmla="*/ 620450 h 1105339"/>
                <a:gd name="connsiteX7" fmla="*/ 377168 w 3090872"/>
                <a:gd name="connsiteY7" fmla="*/ 610618 h 1105339"/>
                <a:gd name="connsiteX8" fmla="*/ 436162 w 3090872"/>
                <a:gd name="connsiteY8" fmla="*/ 600786 h 1105339"/>
                <a:gd name="connsiteX9" fmla="*/ 839285 w 3090872"/>
                <a:gd name="connsiteY9" fmla="*/ 610618 h 1105339"/>
                <a:gd name="connsiteX10" fmla="*/ 957429 w 3090872"/>
                <a:gd name="connsiteY10" fmla="*/ 630335 h 1105339"/>
                <a:gd name="connsiteX11" fmla="*/ 1040871 w 3090872"/>
                <a:gd name="connsiteY11" fmla="*/ 664668 h 1105339"/>
                <a:gd name="connsiteX12" fmla="*/ 1109698 w 3090872"/>
                <a:gd name="connsiteY12" fmla="*/ 723767 h 1105339"/>
                <a:gd name="connsiteX13" fmla="*/ 1134252 w 3090872"/>
                <a:gd name="connsiteY13" fmla="*/ 792383 h 1105339"/>
                <a:gd name="connsiteX14" fmla="*/ 1124420 w 3090872"/>
                <a:gd name="connsiteY14" fmla="*/ 856425 h 1105339"/>
                <a:gd name="connsiteX15" fmla="*/ 1104756 w 3090872"/>
                <a:gd name="connsiteY15" fmla="*/ 885921 h 1105339"/>
                <a:gd name="connsiteX16" fmla="*/ 1016265 w 3090872"/>
                <a:gd name="connsiteY16" fmla="*/ 935083 h 1105339"/>
                <a:gd name="connsiteX17" fmla="*/ 967104 w 3090872"/>
                <a:gd name="connsiteY17" fmla="*/ 944915 h 1105339"/>
                <a:gd name="connsiteX18" fmla="*/ 888446 w 3090872"/>
                <a:gd name="connsiteY18" fmla="*/ 925250 h 1105339"/>
                <a:gd name="connsiteX19" fmla="*/ 819620 w 3090872"/>
                <a:gd name="connsiteY19" fmla="*/ 905586 h 1105339"/>
                <a:gd name="connsiteX20" fmla="*/ 799956 w 3090872"/>
                <a:gd name="connsiteY20" fmla="*/ 876089 h 1105339"/>
                <a:gd name="connsiteX21" fmla="*/ 780291 w 3090872"/>
                <a:gd name="connsiteY21" fmla="*/ 817096 h 1105339"/>
                <a:gd name="connsiteX22" fmla="*/ 799956 w 3090872"/>
                <a:gd name="connsiteY22" fmla="*/ 640115 h 1105339"/>
                <a:gd name="connsiteX23" fmla="*/ 819620 w 3090872"/>
                <a:gd name="connsiteY23" fmla="*/ 581121 h 1105339"/>
                <a:gd name="connsiteX24" fmla="*/ 849117 w 3090872"/>
                <a:gd name="connsiteY24" fmla="*/ 551625 h 1105339"/>
                <a:gd name="connsiteX25" fmla="*/ 868781 w 3090872"/>
                <a:gd name="connsiteY25" fmla="*/ 522128 h 1105339"/>
                <a:gd name="connsiteX26" fmla="*/ 927775 w 3090872"/>
                <a:gd name="connsiteY26" fmla="*/ 482799 h 1105339"/>
                <a:gd name="connsiteX27" fmla="*/ 986768 w 3090872"/>
                <a:gd name="connsiteY27" fmla="*/ 443470 h 1105339"/>
                <a:gd name="connsiteX28" fmla="*/ 1016265 w 3090872"/>
                <a:gd name="connsiteY28" fmla="*/ 423805 h 1105339"/>
                <a:gd name="connsiteX29" fmla="*/ 1085091 w 3090872"/>
                <a:gd name="connsiteY29" fmla="*/ 394308 h 1105339"/>
                <a:gd name="connsiteX30" fmla="*/ 1144085 w 3090872"/>
                <a:gd name="connsiteY30" fmla="*/ 374644 h 1105339"/>
                <a:gd name="connsiteX31" fmla="*/ 1173581 w 3090872"/>
                <a:gd name="connsiteY31" fmla="*/ 364812 h 1105339"/>
                <a:gd name="connsiteX32" fmla="*/ 1232575 w 3090872"/>
                <a:gd name="connsiteY32" fmla="*/ 345147 h 1105339"/>
                <a:gd name="connsiteX33" fmla="*/ 1281631 w 3090872"/>
                <a:gd name="connsiteY33" fmla="*/ 330425 h 1105339"/>
                <a:gd name="connsiteX34" fmla="*/ 1349688 w 3090872"/>
                <a:gd name="connsiteY34" fmla="*/ 305923 h 1105339"/>
                <a:gd name="connsiteX35" fmla="*/ 1448885 w 3090872"/>
                <a:gd name="connsiteY35" fmla="*/ 276321 h 1105339"/>
                <a:gd name="connsiteX36" fmla="*/ 1444152 w 3090872"/>
                <a:gd name="connsiteY36" fmla="*/ 276269 h 1105339"/>
                <a:gd name="connsiteX37" fmla="*/ 1606201 w 3090872"/>
                <a:gd name="connsiteY37" fmla="*/ 256657 h 1105339"/>
                <a:gd name="connsiteX38" fmla="*/ 1940497 w 3090872"/>
                <a:gd name="connsiteY38" fmla="*/ 236992 h 1105339"/>
                <a:gd name="connsiteX39" fmla="*/ 2176472 w 3090872"/>
                <a:gd name="connsiteY39" fmla="*/ 266489 h 1105339"/>
                <a:gd name="connsiteX40" fmla="*/ 2215801 w 3090872"/>
                <a:gd name="connsiteY40" fmla="*/ 354979 h 1105339"/>
                <a:gd name="connsiteX41" fmla="*/ 2225633 w 3090872"/>
                <a:gd name="connsiteY41" fmla="*/ 384476 h 1105339"/>
                <a:gd name="connsiteX42" fmla="*/ 2215801 w 3090872"/>
                <a:gd name="connsiteY42" fmla="*/ 492631 h 1105339"/>
                <a:gd name="connsiteX43" fmla="*/ 2196136 w 3090872"/>
                <a:gd name="connsiteY43" fmla="*/ 551625 h 1105339"/>
                <a:gd name="connsiteX44" fmla="*/ 2137143 w 3090872"/>
                <a:gd name="connsiteY44" fmla="*/ 590954 h 1105339"/>
                <a:gd name="connsiteX45" fmla="*/ 2107646 w 3090872"/>
                <a:gd name="connsiteY45" fmla="*/ 600786 h 1105339"/>
                <a:gd name="connsiteX46" fmla="*/ 1998986 w 3090872"/>
                <a:gd name="connsiteY46" fmla="*/ 636500 h 1105339"/>
                <a:gd name="connsiteX47" fmla="*/ 1871672 w 3090872"/>
                <a:gd name="connsiteY47" fmla="*/ 630283 h 1105339"/>
                <a:gd name="connsiteX48" fmla="*/ 1832343 w 3090872"/>
                <a:gd name="connsiteY48" fmla="*/ 620450 h 1105339"/>
                <a:gd name="connsiteX49" fmla="*/ 1783181 w 3090872"/>
                <a:gd name="connsiteY49" fmla="*/ 571289 h 1105339"/>
                <a:gd name="connsiteX50" fmla="*/ 1763517 w 3090872"/>
                <a:gd name="connsiteY50" fmla="*/ 512296 h 1105339"/>
                <a:gd name="connsiteX51" fmla="*/ 1783181 w 3090872"/>
                <a:gd name="connsiteY51" fmla="*/ 325483 h 1105339"/>
                <a:gd name="connsiteX52" fmla="*/ 1802846 w 3090872"/>
                <a:gd name="connsiteY52" fmla="*/ 266489 h 1105339"/>
                <a:gd name="connsiteX53" fmla="*/ 1901168 w 3090872"/>
                <a:gd name="connsiteY53" fmla="*/ 168167 h 1105339"/>
                <a:gd name="connsiteX54" fmla="*/ 1930665 w 3090872"/>
                <a:gd name="connsiteY54" fmla="*/ 148502 h 1105339"/>
                <a:gd name="connsiteX55" fmla="*/ 1989659 w 3090872"/>
                <a:gd name="connsiteY55" fmla="*/ 128837 h 1105339"/>
                <a:gd name="connsiteX56" fmla="*/ 2019156 w 3090872"/>
                <a:gd name="connsiteY56" fmla="*/ 109173 h 1105339"/>
                <a:gd name="connsiteX57" fmla="*/ 2058485 w 3090872"/>
                <a:gd name="connsiteY57" fmla="*/ 99341 h 1105339"/>
                <a:gd name="connsiteX58" fmla="*/ 2117478 w 3090872"/>
                <a:gd name="connsiteY58" fmla="*/ 79676 h 1105339"/>
                <a:gd name="connsiteX59" fmla="*/ 2146975 w 3090872"/>
                <a:gd name="connsiteY59" fmla="*/ 69844 h 1105339"/>
                <a:gd name="connsiteX60" fmla="*/ 2176472 w 3090872"/>
                <a:gd name="connsiteY60" fmla="*/ 60012 h 1105339"/>
                <a:gd name="connsiteX61" fmla="*/ 2264699 w 3090872"/>
                <a:gd name="connsiteY61" fmla="*/ 50179 h 1105339"/>
                <a:gd name="connsiteX62" fmla="*/ 2343093 w 3090872"/>
                <a:gd name="connsiteY62" fmla="*/ 40347 h 1105339"/>
                <a:gd name="connsiteX63" fmla="*/ 2491104 w 3090872"/>
                <a:gd name="connsiteY63" fmla="*/ 20683 h 1105339"/>
                <a:gd name="connsiteX64" fmla="*/ 2638588 w 3090872"/>
                <a:gd name="connsiteY64" fmla="*/ 10850 h 1105339"/>
                <a:gd name="connsiteX65" fmla="*/ 2757206 w 3090872"/>
                <a:gd name="connsiteY65" fmla="*/ 966 h 1105339"/>
                <a:gd name="connsiteX66" fmla="*/ 2914259 w 3090872"/>
                <a:gd name="connsiteY66" fmla="*/ 1071 h 1105339"/>
                <a:gd name="connsiteX67" fmla="*/ 3031878 w 3090872"/>
                <a:gd name="connsiteY67" fmla="*/ 20683 h 1105339"/>
                <a:gd name="connsiteX68" fmla="*/ 3090872 w 3090872"/>
                <a:gd name="connsiteY68" fmla="*/ 40347 h 1105339"/>
                <a:gd name="connsiteX0" fmla="*/ 0 w 3031878"/>
                <a:gd name="connsiteY0" fmla="*/ 1105339 h 1105339"/>
                <a:gd name="connsiteX1" fmla="*/ 71863 w 3031878"/>
                <a:gd name="connsiteY1" fmla="*/ 860546 h 1105339"/>
                <a:gd name="connsiteX2" fmla="*/ 101865 w 3031878"/>
                <a:gd name="connsiteY2" fmla="*/ 767934 h 1105339"/>
                <a:gd name="connsiteX3" fmla="*/ 170691 w 3031878"/>
                <a:gd name="connsiteY3" fmla="*/ 689276 h 1105339"/>
                <a:gd name="connsiteX4" fmla="*/ 219747 w 3031878"/>
                <a:gd name="connsiteY4" fmla="*/ 669664 h 1105339"/>
                <a:gd name="connsiteX5" fmla="*/ 288678 w 3031878"/>
                <a:gd name="connsiteY5" fmla="*/ 640115 h 1105339"/>
                <a:gd name="connsiteX6" fmla="*/ 347672 w 3031878"/>
                <a:gd name="connsiteY6" fmla="*/ 620450 h 1105339"/>
                <a:gd name="connsiteX7" fmla="*/ 377168 w 3031878"/>
                <a:gd name="connsiteY7" fmla="*/ 610618 h 1105339"/>
                <a:gd name="connsiteX8" fmla="*/ 436162 w 3031878"/>
                <a:gd name="connsiteY8" fmla="*/ 600786 h 1105339"/>
                <a:gd name="connsiteX9" fmla="*/ 839285 w 3031878"/>
                <a:gd name="connsiteY9" fmla="*/ 610618 h 1105339"/>
                <a:gd name="connsiteX10" fmla="*/ 957429 w 3031878"/>
                <a:gd name="connsiteY10" fmla="*/ 630335 h 1105339"/>
                <a:gd name="connsiteX11" fmla="*/ 1040871 w 3031878"/>
                <a:gd name="connsiteY11" fmla="*/ 664668 h 1105339"/>
                <a:gd name="connsiteX12" fmla="*/ 1109698 w 3031878"/>
                <a:gd name="connsiteY12" fmla="*/ 723767 h 1105339"/>
                <a:gd name="connsiteX13" fmla="*/ 1134252 w 3031878"/>
                <a:gd name="connsiteY13" fmla="*/ 792383 h 1105339"/>
                <a:gd name="connsiteX14" fmla="*/ 1124420 w 3031878"/>
                <a:gd name="connsiteY14" fmla="*/ 856425 h 1105339"/>
                <a:gd name="connsiteX15" fmla="*/ 1104756 w 3031878"/>
                <a:gd name="connsiteY15" fmla="*/ 885921 h 1105339"/>
                <a:gd name="connsiteX16" fmla="*/ 1016265 w 3031878"/>
                <a:gd name="connsiteY16" fmla="*/ 935083 h 1105339"/>
                <a:gd name="connsiteX17" fmla="*/ 967104 w 3031878"/>
                <a:gd name="connsiteY17" fmla="*/ 944915 h 1105339"/>
                <a:gd name="connsiteX18" fmla="*/ 888446 w 3031878"/>
                <a:gd name="connsiteY18" fmla="*/ 925250 h 1105339"/>
                <a:gd name="connsiteX19" fmla="*/ 819620 w 3031878"/>
                <a:gd name="connsiteY19" fmla="*/ 905586 h 1105339"/>
                <a:gd name="connsiteX20" fmla="*/ 799956 w 3031878"/>
                <a:gd name="connsiteY20" fmla="*/ 876089 h 1105339"/>
                <a:gd name="connsiteX21" fmla="*/ 780291 w 3031878"/>
                <a:gd name="connsiteY21" fmla="*/ 817096 h 1105339"/>
                <a:gd name="connsiteX22" fmla="*/ 799956 w 3031878"/>
                <a:gd name="connsiteY22" fmla="*/ 640115 h 1105339"/>
                <a:gd name="connsiteX23" fmla="*/ 819620 w 3031878"/>
                <a:gd name="connsiteY23" fmla="*/ 581121 h 1105339"/>
                <a:gd name="connsiteX24" fmla="*/ 849117 w 3031878"/>
                <a:gd name="connsiteY24" fmla="*/ 551625 h 1105339"/>
                <a:gd name="connsiteX25" fmla="*/ 868781 w 3031878"/>
                <a:gd name="connsiteY25" fmla="*/ 522128 h 1105339"/>
                <a:gd name="connsiteX26" fmla="*/ 927775 w 3031878"/>
                <a:gd name="connsiteY26" fmla="*/ 482799 h 1105339"/>
                <a:gd name="connsiteX27" fmla="*/ 986768 w 3031878"/>
                <a:gd name="connsiteY27" fmla="*/ 443470 h 1105339"/>
                <a:gd name="connsiteX28" fmla="*/ 1016265 w 3031878"/>
                <a:gd name="connsiteY28" fmla="*/ 423805 h 1105339"/>
                <a:gd name="connsiteX29" fmla="*/ 1085091 w 3031878"/>
                <a:gd name="connsiteY29" fmla="*/ 394308 h 1105339"/>
                <a:gd name="connsiteX30" fmla="*/ 1144085 w 3031878"/>
                <a:gd name="connsiteY30" fmla="*/ 374644 h 1105339"/>
                <a:gd name="connsiteX31" fmla="*/ 1173581 w 3031878"/>
                <a:gd name="connsiteY31" fmla="*/ 364812 h 1105339"/>
                <a:gd name="connsiteX32" fmla="*/ 1232575 w 3031878"/>
                <a:gd name="connsiteY32" fmla="*/ 345147 h 1105339"/>
                <a:gd name="connsiteX33" fmla="*/ 1281631 w 3031878"/>
                <a:gd name="connsiteY33" fmla="*/ 330425 h 1105339"/>
                <a:gd name="connsiteX34" fmla="*/ 1349688 w 3031878"/>
                <a:gd name="connsiteY34" fmla="*/ 305923 h 1105339"/>
                <a:gd name="connsiteX35" fmla="*/ 1448885 w 3031878"/>
                <a:gd name="connsiteY35" fmla="*/ 276321 h 1105339"/>
                <a:gd name="connsiteX36" fmla="*/ 1444152 w 3031878"/>
                <a:gd name="connsiteY36" fmla="*/ 276269 h 1105339"/>
                <a:gd name="connsiteX37" fmla="*/ 1606201 w 3031878"/>
                <a:gd name="connsiteY37" fmla="*/ 256657 h 1105339"/>
                <a:gd name="connsiteX38" fmla="*/ 1940497 w 3031878"/>
                <a:gd name="connsiteY38" fmla="*/ 236992 h 1105339"/>
                <a:gd name="connsiteX39" fmla="*/ 2176472 w 3031878"/>
                <a:gd name="connsiteY39" fmla="*/ 266489 h 1105339"/>
                <a:gd name="connsiteX40" fmla="*/ 2215801 w 3031878"/>
                <a:gd name="connsiteY40" fmla="*/ 354979 h 1105339"/>
                <a:gd name="connsiteX41" fmla="*/ 2225633 w 3031878"/>
                <a:gd name="connsiteY41" fmla="*/ 384476 h 1105339"/>
                <a:gd name="connsiteX42" fmla="*/ 2215801 w 3031878"/>
                <a:gd name="connsiteY42" fmla="*/ 492631 h 1105339"/>
                <a:gd name="connsiteX43" fmla="*/ 2196136 w 3031878"/>
                <a:gd name="connsiteY43" fmla="*/ 551625 h 1105339"/>
                <a:gd name="connsiteX44" fmla="*/ 2137143 w 3031878"/>
                <a:gd name="connsiteY44" fmla="*/ 590954 h 1105339"/>
                <a:gd name="connsiteX45" fmla="*/ 2107646 w 3031878"/>
                <a:gd name="connsiteY45" fmla="*/ 600786 h 1105339"/>
                <a:gd name="connsiteX46" fmla="*/ 1998986 w 3031878"/>
                <a:gd name="connsiteY46" fmla="*/ 636500 h 1105339"/>
                <a:gd name="connsiteX47" fmla="*/ 1871672 w 3031878"/>
                <a:gd name="connsiteY47" fmla="*/ 630283 h 1105339"/>
                <a:gd name="connsiteX48" fmla="*/ 1832343 w 3031878"/>
                <a:gd name="connsiteY48" fmla="*/ 620450 h 1105339"/>
                <a:gd name="connsiteX49" fmla="*/ 1783181 w 3031878"/>
                <a:gd name="connsiteY49" fmla="*/ 571289 h 1105339"/>
                <a:gd name="connsiteX50" fmla="*/ 1763517 w 3031878"/>
                <a:gd name="connsiteY50" fmla="*/ 512296 h 1105339"/>
                <a:gd name="connsiteX51" fmla="*/ 1783181 w 3031878"/>
                <a:gd name="connsiteY51" fmla="*/ 325483 h 1105339"/>
                <a:gd name="connsiteX52" fmla="*/ 1802846 w 3031878"/>
                <a:gd name="connsiteY52" fmla="*/ 266489 h 1105339"/>
                <a:gd name="connsiteX53" fmla="*/ 1901168 w 3031878"/>
                <a:gd name="connsiteY53" fmla="*/ 168167 h 1105339"/>
                <a:gd name="connsiteX54" fmla="*/ 1930665 w 3031878"/>
                <a:gd name="connsiteY54" fmla="*/ 148502 h 1105339"/>
                <a:gd name="connsiteX55" fmla="*/ 1989659 w 3031878"/>
                <a:gd name="connsiteY55" fmla="*/ 128837 h 1105339"/>
                <a:gd name="connsiteX56" fmla="*/ 2019156 w 3031878"/>
                <a:gd name="connsiteY56" fmla="*/ 109173 h 1105339"/>
                <a:gd name="connsiteX57" fmla="*/ 2058485 w 3031878"/>
                <a:gd name="connsiteY57" fmla="*/ 99341 h 1105339"/>
                <a:gd name="connsiteX58" fmla="*/ 2117478 w 3031878"/>
                <a:gd name="connsiteY58" fmla="*/ 79676 h 1105339"/>
                <a:gd name="connsiteX59" fmla="*/ 2146975 w 3031878"/>
                <a:gd name="connsiteY59" fmla="*/ 69844 h 1105339"/>
                <a:gd name="connsiteX60" fmla="*/ 2176472 w 3031878"/>
                <a:gd name="connsiteY60" fmla="*/ 60012 h 1105339"/>
                <a:gd name="connsiteX61" fmla="*/ 2264699 w 3031878"/>
                <a:gd name="connsiteY61" fmla="*/ 50179 h 1105339"/>
                <a:gd name="connsiteX62" fmla="*/ 2343093 w 3031878"/>
                <a:gd name="connsiteY62" fmla="*/ 40347 h 1105339"/>
                <a:gd name="connsiteX63" fmla="*/ 2491104 w 3031878"/>
                <a:gd name="connsiteY63" fmla="*/ 20683 h 1105339"/>
                <a:gd name="connsiteX64" fmla="*/ 2638588 w 3031878"/>
                <a:gd name="connsiteY64" fmla="*/ 10850 h 1105339"/>
                <a:gd name="connsiteX65" fmla="*/ 2757206 w 3031878"/>
                <a:gd name="connsiteY65" fmla="*/ 966 h 1105339"/>
                <a:gd name="connsiteX66" fmla="*/ 2914259 w 3031878"/>
                <a:gd name="connsiteY66" fmla="*/ 1071 h 1105339"/>
                <a:gd name="connsiteX67" fmla="*/ 3031878 w 3031878"/>
                <a:gd name="connsiteY67" fmla="*/ 20683 h 1105339"/>
                <a:gd name="connsiteX0" fmla="*/ 0 w 2914259"/>
                <a:gd name="connsiteY0" fmla="*/ 1105339 h 1105339"/>
                <a:gd name="connsiteX1" fmla="*/ 71863 w 2914259"/>
                <a:gd name="connsiteY1" fmla="*/ 860546 h 1105339"/>
                <a:gd name="connsiteX2" fmla="*/ 101865 w 2914259"/>
                <a:gd name="connsiteY2" fmla="*/ 767934 h 1105339"/>
                <a:gd name="connsiteX3" fmla="*/ 170691 w 2914259"/>
                <a:gd name="connsiteY3" fmla="*/ 689276 h 1105339"/>
                <a:gd name="connsiteX4" fmla="*/ 219747 w 2914259"/>
                <a:gd name="connsiteY4" fmla="*/ 669664 h 1105339"/>
                <a:gd name="connsiteX5" fmla="*/ 288678 w 2914259"/>
                <a:gd name="connsiteY5" fmla="*/ 640115 h 1105339"/>
                <a:gd name="connsiteX6" fmla="*/ 347672 w 2914259"/>
                <a:gd name="connsiteY6" fmla="*/ 620450 h 1105339"/>
                <a:gd name="connsiteX7" fmla="*/ 377168 w 2914259"/>
                <a:gd name="connsiteY7" fmla="*/ 610618 h 1105339"/>
                <a:gd name="connsiteX8" fmla="*/ 436162 w 2914259"/>
                <a:gd name="connsiteY8" fmla="*/ 600786 h 1105339"/>
                <a:gd name="connsiteX9" fmla="*/ 839285 w 2914259"/>
                <a:gd name="connsiteY9" fmla="*/ 610618 h 1105339"/>
                <a:gd name="connsiteX10" fmla="*/ 957429 w 2914259"/>
                <a:gd name="connsiteY10" fmla="*/ 630335 h 1105339"/>
                <a:gd name="connsiteX11" fmla="*/ 1040871 w 2914259"/>
                <a:gd name="connsiteY11" fmla="*/ 664668 h 1105339"/>
                <a:gd name="connsiteX12" fmla="*/ 1109698 w 2914259"/>
                <a:gd name="connsiteY12" fmla="*/ 723767 h 1105339"/>
                <a:gd name="connsiteX13" fmla="*/ 1134252 w 2914259"/>
                <a:gd name="connsiteY13" fmla="*/ 792383 h 1105339"/>
                <a:gd name="connsiteX14" fmla="*/ 1124420 w 2914259"/>
                <a:gd name="connsiteY14" fmla="*/ 856425 h 1105339"/>
                <a:gd name="connsiteX15" fmla="*/ 1104756 w 2914259"/>
                <a:gd name="connsiteY15" fmla="*/ 885921 h 1105339"/>
                <a:gd name="connsiteX16" fmla="*/ 1016265 w 2914259"/>
                <a:gd name="connsiteY16" fmla="*/ 935083 h 1105339"/>
                <a:gd name="connsiteX17" fmla="*/ 967104 w 2914259"/>
                <a:gd name="connsiteY17" fmla="*/ 944915 h 1105339"/>
                <a:gd name="connsiteX18" fmla="*/ 888446 w 2914259"/>
                <a:gd name="connsiteY18" fmla="*/ 925250 h 1105339"/>
                <a:gd name="connsiteX19" fmla="*/ 819620 w 2914259"/>
                <a:gd name="connsiteY19" fmla="*/ 905586 h 1105339"/>
                <a:gd name="connsiteX20" fmla="*/ 799956 w 2914259"/>
                <a:gd name="connsiteY20" fmla="*/ 876089 h 1105339"/>
                <a:gd name="connsiteX21" fmla="*/ 780291 w 2914259"/>
                <a:gd name="connsiteY21" fmla="*/ 817096 h 1105339"/>
                <a:gd name="connsiteX22" fmla="*/ 799956 w 2914259"/>
                <a:gd name="connsiteY22" fmla="*/ 640115 h 1105339"/>
                <a:gd name="connsiteX23" fmla="*/ 819620 w 2914259"/>
                <a:gd name="connsiteY23" fmla="*/ 581121 h 1105339"/>
                <a:gd name="connsiteX24" fmla="*/ 849117 w 2914259"/>
                <a:gd name="connsiteY24" fmla="*/ 551625 h 1105339"/>
                <a:gd name="connsiteX25" fmla="*/ 868781 w 2914259"/>
                <a:gd name="connsiteY25" fmla="*/ 522128 h 1105339"/>
                <a:gd name="connsiteX26" fmla="*/ 927775 w 2914259"/>
                <a:gd name="connsiteY26" fmla="*/ 482799 h 1105339"/>
                <a:gd name="connsiteX27" fmla="*/ 986768 w 2914259"/>
                <a:gd name="connsiteY27" fmla="*/ 443470 h 1105339"/>
                <a:gd name="connsiteX28" fmla="*/ 1016265 w 2914259"/>
                <a:gd name="connsiteY28" fmla="*/ 423805 h 1105339"/>
                <a:gd name="connsiteX29" fmla="*/ 1085091 w 2914259"/>
                <a:gd name="connsiteY29" fmla="*/ 394308 h 1105339"/>
                <a:gd name="connsiteX30" fmla="*/ 1144085 w 2914259"/>
                <a:gd name="connsiteY30" fmla="*/ 374644 h 1105339"/>
                <a:gd name="connsiteX31" fmla="*/ 1173581 w 2914259"/>
                <a:gd name="connsiteY31" fmla="*/ 364812 h 1105339"/>
                <a:gd name="connsiteX32" fmla="*/ 1232575 w 2914259"/>
                <a:gd name="connsiteY32" fmla="*/ 345147 h 1105339"/>
                <a:gd name="connsiteX33" fmla="*/ 1281631 w 2914259"/>
                <a:gd name="connsiteY33" fmla="*/ 330425 h 1105339"/>
                <a:gd name="connsiteX34" fmla="*/ 1349688 w 2914259"/>
                <a:gd name="connsiteY34" fmla="*/ 305923 h 1105339"/>
                <a:gd name="connsiteX35" fmla="*/ 1448885 w 2914259"/>
                <a:gd name="connsiteY35" fmla="*/ 276321 h 1105339"/>
                <a:gd name="connsiteX36" fmla="*/ 1444152 w 2914259"/>
                <a:gd name="connsiteY36" fmla="*/ 276269 h 1105339"/>
                <a:gd name="connsiteX37" fmla="*/ 1606201 w 2914259"/>
                <a:gd name="connsiteY37" fmla="*/ 256657 h 1105339"/>
                <a:gd name="connsiteX38" fmla="*/ 1940497 w 2914259"/>
                <a:gd name="connsiteY38" fmla="*/ 236992 h 1105339"/>
                <a:gd name="connsiteX39" fmla="*/ 2176472 w 2914259"/>
                <a:gd name="connsiteY39" fmla="*/ 266489 h 1105339"/>
                <a:gd name="connsiteX40" fmla="*/ 2215801 w 2914259"/>
                <a:gd name="connsiteY40" fmla="*/ 354979 h 1105339"/>
                <a:gd name="connsiteX41" fmla="*/ 2225633 w 2914259"/>
                <a:gd name="connsiteY41" fmla="*/ 384476 h 1105339"/>
                <a:gd name="connsiteX42" fmla="*/ 2215801 w 2914259"/>
                <a:gd name="connsiteY42" fmla="*/ 492631 h 1105339"/>
                <a:gd name="connsiteX43" fmla="*/ 2196136 w 2914259"/>
                <a:gd name="connsiteY43" fmla="*/ 551625 h 1105339"/>
                <a:gd name="connsiteX44" fmla="*/ 2137143 w 2914259"/>
                <a:gd name="connsiteY44" fmla="*/ 590954 h 1105339"/>
                <a:gd name="connsiteX45" fmla="*/ 2107646 w 2914259"/>
                <a:gd name="connsiteY45" fmla="*/ 600786 h 1105339"/>
                <a:gd name="connsiteX46" fmla="*/ 1998986 w 2914259"/>
                <a:gd name="connsiteY46" fmla="*/ 636500 h 1105339"/>
                <a:gd name="connsiteX47" fmla="*/ 1871672 w 2914259"/>
                <a:gd name="connsiteY47" fmla="*/ 630283 h 1105339"/>
                <a:gd name="connsiteX48" fmla="*/ 1832343 w 2914259"/>
                <a:gd name="connsiteY48" fmla="*/ 620450 h 1105339"/>
                <a:gd name="connsiteX49" fmla="*/ 1783181 w 2914259"/>
                <a:gd name="connsiteY49" fmla="*/ 571289 h 1105339"/>
                <a:gd name="connsiteX50" fmla="*/ 1763517 w 2914259"/>
                <a:gd name="connsiteY50" fmla="*/ 512296 h 1105339"/>
                <a:gd name="connsiteX51" fmla="*/ 1783181 w 2914259"/>
                <a:gd name="connsiteY51" fmla="*/ 325483 h 1105339"/>
                <a:gd name="connsiteX52" fmla="*/ 1802846 w 2914259"/>
                <a:gd name="connsiteY52" fmla="*/ 266489 h 1105339"/>
                <a:gd name="connsiteX53" fmla="*/ 1901168 w 2914259"/>
                <a:gd name="connsiteY53" fmla="*/ 168167 h 1105339"/>
                <a:gd name="connsiteX54" fmla="*/ 1930665 w 2914259"/>
                <a:gd name="connsiteY54" fmla="*/ 148502 h 1105339"/>
                <a:gd name="connsiteX55" fmla="*/ 1989659 w 2914259"/>
                <a:gd name="connsiteY55" fmla="*/ 128837 h 1105339"/>
                <a:gd name="connsiteX56" fmla="*/ 2019156 w 2914259"/>
                <a:gd name="connsiteY56" fmla="*/ 109173 h 1105339"/>
                <a:gd name="connsiteX57" fmla="*/ 2058485 w 2914259"/>
                <a:gd name="connsiteY57" fmla="*/ 99341 h 1105339"/>
                <a:gd name="connsiteX58" fmla="*/ 2117478 w 2914259"/>
                <a:gd name="connsiteY58" fmla="*/ 79676 h 1105339"/>
                <a:gd name="connsiteX59" fmla="*/ 2146975 w 2914259"/>
                <a:gd name="connsiteY59" fmla="*/ 69844 h 1105339"/>
                <a:gd name="connsiteX60" fmla="*/ 2176472 w 2914259"/>
                <a:gd name="connsiteY60" fmla="*/ 60012 h 1105339"/>
                <a:gd name="connsiteX61" fmla="*/ 2264699 w 2914259"/>
                <a:gd name="connsiteY61" fmla="*/ 50179 h 1105339"/>
                <a:gd name="connsiteX62" fmla="*/ 2343093 w 2914259"/>
                <a:gd name="connsiteY62" fmla="*/ 40347 h 1105339"/>
                <a:gd name="connsiteX63" fmla="*/ 2491104 w 2914259"/>
                <a:gd name="connsiteY63" fmla="*/ 20683 h 1105339"/>
                <a:gd name="connsiteX64" fmla="*/ 2638588 w 2914259"/>
                <a:gd name="connsiteY64" fmla="*/ 10850 h 1105339"/>
                <a:gd name="connsiteX65" fmla="*/ 2757206 w 2914259"/>
                <a:gd name="connsiteY65" fmla="*/ 966 h 1105339"/>
                <a:gd name="connsiteX66" fmla="*/ 2914259 w 2914259"/>
                <a:gd name="connsiteY66" fmla="*/ 1071 h 1105339"/>
                <a:gd name="connsiteX0" fmla="*/ 0 w 2757206"/>
                <a:gd name="connsiteY0" fmla="*/ 1104373 h 1104373"/>
                <a:gd name="connsiteX1" fmla="*/ 71863 w 2757206"/>
                <a:gd name="connsiteY1" fmla="*/ 859580 h 1104373"/>
                <a:gd name="connsiteX2" fmla="*/ 101865 w 2757206"/>
                <a:gd name="connsiteY2" fmla="*/ 766968 h 1104373"/>
                <a:gd name="connsiteX3" fmla="*/ 170691 w 2757206"/>
                <a:gd name="connsiteY3" fmla="*/ 688310 h 1104373"/>
                <a:gd name="connsiteX4" fmla="*/ 219747 w 2757206"/>
                <a:gd name="connsiteY4" fmla="*/ 668698 h 1104373"/>
                <a:gd name="connsiteX5" fmla="*/ 288678 w 2757206"/>
                <a:gd name="connsiteY5" fmla="*/ 639149 h 1104373"/>
                <a:gd name="connsiteX6" fmla="*/ 347672 w 2757206"/>
                <a:gd name="connsiteY6" fmla="*/ 619484 h 1104373"/>
                <a:gd name="connsiteX7" fmla="*/ 377168 w 2757206"/>
                <a:gd name="connsiteY7" fmla="*/ 609652 h 1104373"/>
                <a:gd name="connsiteX8" fmla="*/ 436162 w 2757206"/>
                <a:gd name="connsiteY8" fmla="*/ 599820 h 1104373"/>
                <a:gd name="connsiteX9" fmla="*/ 839285 w 2757206"/>
                <a:gd name="connsiteY9" fmla="*/ 609652 h 1104373"/>
                <a:gd name="connsiteX10" fmla="*/ 957429 w 2757206"/>
                <a:gd name="connsiteY10" fmla="*/ 629369 h 1104373"/>
                <a:gd name="connsiteX11" fmla="*/ 1040871 w 2757206"/>
                <a:gd name="connsiteY11" fmla="*/ 663702 h 1104373"/>
                <a:gd name="connsiteX12" fmla="*/ 1109698 w 2757206"/>
                <a:gd name="connsiteY12" fmla="*/ 722801 h 1104373"/>
                <a:gd name="connsiteX13" fmla="*/ 1134252 w 2757206"/>
                <a:gd name="connsiteY13" fmla="*/ 791417 h 1104373"/>
                <a:gd name="connsiteX14" fmla="*/ 1124420 w 2757206"/>
                <a:gd name="connsiteY14" fmla="*/ 855459 h 1104373"/>
                <a:gd name="connsiteX15" fmla="*/ 1104756 w 2757206"/>
                <a:gd name="connsiteY15" fmla="*/ 884955 h 1104373"/>
                <a:gd name="connsiteX16" fmla="*/ 1016265 w 2757206"/>
                <a:gd name="connsiteY16" fmla="*/ 934117 h 1104373"/>
                <a:gd name="connsiteX17" fmla="*/ 967104 w 2757206"/>
                <a:gd name="connsiteY17" fmla="*/ 943949 h 1104373"/>
                <a:gd name="connsiteX18" fmla="*/ 888446 w 2757206"/>
                <a:gd name="connsiteY18" fmla="*/ 924284 h 1104373"/>
                <a:gd name="connsiteX19" fmla="*/ 819620 w 2757206"/>
                <a:gd name="connsiteY19" fmla="*/ 904620 h 1104373"/>
                <a:gd name="connsiteX20" fmla="*/ 799956 w 2757206"/>
                <a:gd name="connsiteY20" fmla="*/ 875123 h 1104373"/>
                <a:gd name="connsiteX21" fmla="*/ 780291 w 2757206"/>
                <a:gd name="connsiteY21" fmla="*/ 816130 h 1104373"/>
                <a:gd name="connsiteX22" fmla="*/ 799956 w 2757206"/>
                <a:gd name="connsiteY22" fmla="*/ 639149 h 1104373"/>
                <a:gd name="connsiteX23" fmla="*/ 819620 w 2757206"/>
                <a:gd name="connsiteY23" fmla="*/ 580155 h 1104373"/>
                <a:gd name="connsiteX24" fmla="*/ 849117 w 2757206"/>
                <a:gd name="connsiteY24" fmla="*/ 550659 h 1104373"/>
                <a:gd name="connsiteX25" fmla="*/ 868781 w 2757206"/>
                <a:gd name="connsiteY25" fmla="*/ 521162 h 1104373"/>
                <a:gd name="connsiteX26" fmla="*/ 927775 w 2757206"/>
                <a:gd name="connsiteY26" fmla="*/ 481833 h 1104373"/>
                <a:gd name="connsiteX27" fmla="*/ 986768 w 2757206"/>
                <a:gd name="connsiteY27" fmla="*/ 442504 h 1104373"/>
                <a:gd name="connsiteX28" fmla="*/ 1016265 w 2757206"/>
                <a:gd name="connsiteY28" fmla="*/ 422839 h 1104373"/>
                <a:gd name="connsiteX29" fmla="*/ 1085091 w 2757206"/>
                <a:gd name="connsiteY29" fmla="*/ 393342 h 1104373"/>
                <a:gd name="connsiteX30" fmla="*/ 1144085 w 2757206"/>
                <a:gd name="connsiteY30" fmla="*/ 373678 h 1104373"/>
                <a:gd name="connsiteX31" fmla="*/ 1173581 w 2757206"/>
                <a:gd name="connsiteY31" fmla="*/ 363846 h 1104373"/>
                <a:gd name="connsiteX32" fmla="*/ 1232575 w 2757206"/>
                <a:gd name="connsiteY32" fmla="*/ 344181 h 1104373"/>
                <a:gd name="connsiteX33" fmla="*/ 1281631 w 2757206"/>
                <a:gd name="connsiteY33" fmla="*/ 329459 h 1104373"/>
                <a:gd name="connsiteX34" fmla="*/ 1349688 w 2757206"/>
                <a:gd name="connsiteY34" fmla="*/ 304957 h 1104373"/>
                <a:gd name="connsiteX35" fmla="*/ 1448885 w 2757206"/>
                <a:gd name="connsiteY35" fmla="*/ 275355 h 1104373"/>
                <a:gd name="connsiteX36" fmla="*/ 1444152 w 2757206"/>
                <a:gd name="connsiteY36" fmla="*/ 275303 h 1104373"/>
                <a:gd name="connsiteX37" fmla="*/ 1606201 w 2757206"/>
                <a:gd name="connsiteY37" fmla="*/ 255691 h 1104373"/>
                <a:gd name="connsiteX38" fmla="*/ 1940497 w 2757206"/>
                <a:gd name="connsiteY38" fmla="*/ 236026 h 1104373"/>
                <a:gd name="connsiteX39" fmla="*/ 2176472 w 2757206"/>
                <a:gd name="connsiteY39" fmla="*/ 265523 h 1104373"/>
                <a:gd name="connsiteX40" fmla="*/ 2215801 w 2757206"/>
                <a:gd name="connsiteY40" fmla="*/ 354013 h 1104373"/>
                <a:gd name="connsiteX41" fmla="*/ 2225633 w 2757206"/>
                <a:gd name="connsiteY41" fmla="*/ 383510 h 1104373"/>
                <a:gd name="connsiteX42" fmla="*/ 2215801 w 2757206"/>
                <a:gd name="connsiteY42" fmla="*/ 491665 h 1104373"/>
                <a:gd name="connsiteX43" fmla="*/ 2196136 w 2757206"/>
                <a:gd name="connsiteY43" fmla="*/ 550659 h 1104373"/>
                <a:gd name="connsiteX44" fmla="*/ 2137143 w 2757206"/>
                <a:gd name="connsiteY44" fmla="*/ 589988 h 1104373"/>
                <a:gd name="connsiteX45" fmla="*/ 2107646 w 2757206"/>
                <a:gd name="connsiteY45" fmla="*/ 599820 h 1104373"/>
                <a:gd name="connsiteX46" fmla="*/ 1998986 w 2757206"/>
                <a:gd name="connsiteY46" fmla="*/ 635534 h 1104373"/>
                <a:gd name="connsiteX47" fmla="*/ 1871672 w 2757206"/>
                <a:gd name="connsiteY47" fmla="*/ 629317 h 1104373"/>
                <a:gd name="connsiteX48" fmla="*/ 1832343 w 2757206"/>
                <a:gd name="connsiteY48" fmla="*/ 619484 h 1104373"/>
                <a:gd name="connsiteX49" fmla="*/ 1783181 w 2757206"/>
                <a:gd name="connsiteY49" fmla="*/ 570323 h 1104373"/>
                <a:gd name="connsiteX50" fmla="*/ 1763517 w 2757206"/>
                <a:gd name="connsiteY50" fmla="*/ 511330 h 1104373"/>
                <a:gd name="connsiteX51" fmla="*/ 1783181 w 2757206"/>
                <a:gd name="connsiteY51" fmla="*/ 324517 h 1104373"/>
                <a:gd name="connsiteX52" fmla="*/ 1802846 w 2757206"/>
                <a:gd name="connsiteY52" fmla="*/ 265523 h 1104373"/>
                <a:gd name="connsiteX53" fmla="*/ 1901168 w 2757206"/>
                <a:gd name="connsiteY53" fmla="*/ 167201 h 1104373"/>
                <a:gd name="connsiteX54" fmla="*/ 1930665 w 2757206"/>
                <a:gd name="connsiteY54" fmla="*/ 147536 h 1104373"/>
                <a:gd name="connsiteX55" fmla="*/ 1989659 w 2757206"/>
                <a:gd name="connsiteY55" fmla="*/ 127871 h 1104373"/>
                <a:gd name="connsiteX56" fmla="*/ 2019156 w 2757206"/>
                <a:gd name="connsiteY56" fmla="*/ 108207 h 1104373"/>
                <a:gd name="connsiteX57" fmla="*/ 2058485 w 2757206"/>
                <a:gd name="connsiteY57" fmla="*/ 98375 h 1104373"/>
                <a:gd name="connsiteX58" fmla="*/ 2117478 w 2757206"/>
                <a:gd name="connsiteY58" fmla="*/ 78710 h 1104373"/>
                <a:gd name="connsiteX59" fmla="*/ 2146975 w 2757206"/>
                <a:gd name="connsiteY59" fmla="*/ 68878 h 1104373"/>
                <a:gd name="connsiteX60" fmla="*/ 2176472 w 2757206"/>
                <a:gd name="connsiteY60" fmla="*/ 59046 h 1104373"/>
                <a:gd name="connsiteX61" fmla="*/ 2264699 w 2757206"/>
                <a:gd name="connsiteY61" fmla="*/ 49213 h 1104373"/>
                <a:gd name="connsiteX62" fmla="*/ 2343093 w 2757206"/>
                <a:gd name="connsiteY62" fmla="*/ 39381 h 1104373"/>
                <a:gd name="connsiteX63" fmla="*/ 2491104 w 2757206"/>
                <a:gd name="connsiteY63" fmla="*/ 19717 h 1104373"/>
                <a:gd name="connsiteX64" fmla="*/ 2638588 w 2757206"/>
                <a:gd name="connsiteY64" fmla="*/ 9884 h 1104373"/>
                <a:gd name="connsiteX65" fmla="*/ 2757206 w 2757206"/>
                <a:gd name="connsiteY65" fmla="*/ 0 h 1104373"/>
                <a:gd name="connsiteX0" fmla="*/ 0 w 2638588"/>
                <a:gd name="connsiteY0" fmla="*/ 1094489 h 1094489"/>
                <a:gd name="connsiteX1" fmla="*/ 71863 w 2638588"/>
                <a:gd name="connsiteY1" fmla="*/ 849696 h 1094489"/>
                <a:gd name="connsiteX2" fmla="*/ 101865 w 2638588"/>
                <a:gd name="connsiteY2" fmla="*/ 757084 h 1094489"/>
                <a:gd name="connsiteX3" fmla="*/ 170691 w 2638588"/>
                <a:gd name="connsiteY3" fmla="*/ 678426 h 1094489"/>
                <a:gd name="connsiteX4" fmla="*/ 219747 w 2638588"/>
                <a:gd name="connsiteY4" fmla="*/ 658814 h 1094489"/>
                <a:gd name="connsiteX5" fmla="*/ 288678 w 2638588"/>
                <a:gd name="connsiteY5" fmla="*/ 629265 h 1094489"/>
                <a:gd name="connsiteX6" fmla="*/ 347672 w 2638588"/>
                <a:gd name="connsiteY6" fmla="*/ 609600 h 1094489"/>
                <a:gd name="connsiteX7" fmla="*/ 377168 w 2638588"/>
                <a:gd name="connsiteY7" fmla="*/ 599768 h 1094489"/>
                <a:gd name="connsiteX8" fmla="*/ 436162 w 2638588"/>
                <a:gd name="connsiteY8" fmla="*/ 589936 h 1094489"/>
                <a:gd name="connsiteX9" fmla="*/ 839285 w 2638588"/>
                <a:gd name="connsiteY9" fmla="*/ 599768 h 1094489"/>
                <a:gd name="connsiteX10" fmla="*/ 957429 w 2638588"/>
                <a:gd name="connsiteY10" fmla="*/ 619485 h 1094489"/>
                <a:gd name="connsiteX11" fmla="*/ 1040871 w 2638588"/>
                <a:gd name="connsiteY11" fmla="*/ 653818 h 1094489"/>
                <a:gd name="connsiteX12" fmla="*/ 1109698 w 2638588"/>
                <a:gd name="connsiteY12" fmla="*/ 712917 h 1094489"/>
                <a:gd name="connsiteX13" fmla="*/ 1134252 w 2638588"/>
                <a:gd name="connsiteY13" fmla="*/ 781533 h 1094489"/>
                <a:gd name="connsiteX14" fmla="*/ 1124420 w 2638588"/>
                <a:gd name="connsiteY14" fmla="*/ 845575 h 1094489"/>
                <a:gd name="connsiteX15" fmla="*/ 1104756 w 2638588"/>
                <a:gd name="connsiteY15" fmla="*/ 875071 h 1094489"/>
                <a:gd name="connsiteX16" fmla="*/ 1016265 w 2638588"/>
                <a:gd name="connsiteY16" fmla="*/ 924233 h 1094489"/>
                <a:gd name="connsiteX17" fmla="*/ 967104 w 2638588"/>
                <a:gd name="connsiteY17" fmla="*/ 934065 h 1094489"/>
                <a:gd name="connsiteX18" fmla="*/ 888446 w 2638588"/>
                <a:gd name="connsiteY18" fmla="*/ 914400 h 1094489"/>
                <a:gd name="connsiteX19" fmla="*/ 819620 w 2638588"/>
                <a:gd name="connsiteY19" fmla="*/ 894736 h 1094489"/>
                <a:gd name="connsiteX20" fmla="*/ 799956 w 2638588"/>
                <a:gd name="connsiteY20" fmla="*/ 865239 h 1094489"/>
                <a:gd name="connsiteX21" fmla="*/ 780291 w 2638588"/>
                <a:gd name="connsiteY21" fmla="*/ 806246 h 1094489"/>
                <a:gd name="connsiteX22" fmla="*/ 799956 w 2638588"/>
                <a:gd name="connsiteY22" fmla="*/ 629265 h 1094489"/>
                <a:gd name="connsiteX23" fmla="*/ 819620 w 2638588"/>
                <a:gd name="connsiteY23" fmla="*/ 570271 h 1094489"/>
                <a:gd name="connsiteX24" fmla="*/ 849117 w 2638588"/>
                <a:gd name="connsiteY24" fmla="*/ 540775 h 1094489"/>
                <a:gd name="connsiteX25" fmla="*/ 868781 w 2638588"/>
                <a:gd name="connsiteY25" fmla="*/ 511278 h 1094489"/>
                <a:gd name="connsiteX26" fmla="*/ 927775 w 2638588"/>
                <a:gd name="connsiteY26" fmla="*/ 471949 h 1094489"/>
                <a:gd name="connsiteX27" fmla="*/ 986768 w 2638588"/>
                <a:gd name="connsiteY27" fmla="*/ 432620 h 1094489"/>
                <a:gd name="connsiteX28" fmla="*/ 1016265 w 2638588"/>
                <a:gd name="connsiteY28" fmla="*/ 412955 h 1094489"/>
                <a:gd name="connsiteX29" fmla="*/ 1085091 w 2638588"/>
                <a:gd name="connsiteY29" fmla="*/ 383458 h 1094489"/>
                <a:gd name="connsiteX30" fmla="*/ 1144085 w 2638588"/>
                <a:gd name="connsiteY30" fmla="*/ 363794 h 1094489"/>
                <a:gd name="connsiteX31" fmla="*/ 1173581 w 2638588"/>
                <a:gd name="connsiteY31" fmla="*/ 353962 h 1094489"/>
                <a:gd name="connsiteX32" fmla="*/ 1232575 w 2638588"/>
                <a:gd name="connsiteY32" fmla="*/ 334297 h 1094489"/>
                <a:gd name="connsiteX33" fmla="*/ 1281631 w 2638588"/>
                <a:gd name="connsiteY33" fmla="*/ 319575 h 1094489"/>
                <a:gd name="connsiteX34" fmla="*/ 1349688 w 2638588"/>
                <a:gd name="connsiteY34" fmla="*/ 295073 h 1094489"/>
                <a:gd name="connsiteX35" fmla="*/ 1448885 w 2638588"/>
                <a:gd name="connsiteY35" fmla="*/ 265471 h 1094489"/>
                <a:gd name="connsiteX36" fmla="*/ 1444152 w 2638588"/>
                <a:gd name="connsiteY36" fmla="*/ 265419 h 1094489"/>
                <a:gd name="connsiteX37" fmla="*/ 1606201 w 2638588"/>
                <a:gd name="connsiteY37" fmla="*/ 245807 h 1094489"/>
                <a:gd name="connsiteX38" fmla="*/ 1940497 w 2638588"/>
                <a:gd name="connsiteY38" fmla="*/ 226142 h 1094489"/>
                <a:gd name="connsiteX39" fmla="*/ 2176472 w 2638588"/>
                <a:gd name="connsiteY39" fmla="*/ 255639 h 1094489"/>
                <a:gd name="connsiteX40" fmla="*/ 2215801 w 2638588"/>
                <a:gd name="connsiteY40" fmla="*/ 344129 h 1094489"/>
                <a:gd name="connsiteX41" fmla="*/ 2225633 w 2638588"/>
                <a:gd name="connsiteY41" fmla="*/ 373626 h 1094489"/>
                <a:gd name="connsiteX42" fmla="*/ 2215801 w 2638588"/>
                <a:gd name="connsiteY42" fmla="*/ 481781 h 1094489"/>
                <a:gd name="connsiteX43" fmla="*/ 2196136 w 2638588"/>
                <a:gd name="connsiteY43" fmla="*/ 540775 h 1094489"/>
                <a:gd name="connsiteX44" fmla="*/ 2137143 w 2638588"/>
                <a:gd name="connsiteY44" fmla="*/ 580104 h 1094489"/>
                <a:gd name="connsiteX45" fmla="*/ 2107646 w 2638588"/>
                <a:gd name="connsiteY45" fmla="*/ 589936 h 1094489"/>
                <a:gd name="connsiteX46" fmla="*/ 1998986 w 2638588"/>
                <a:gd name="connsiteY46" fmla="*/ 625650 h 1094489"/>
                <a:gd name="connsiteX47" fmla="*/ 1871672 w 2638588"/>
                <a:gd name="connsiteY47" fmla="*/ 619433 h 1094489"/>
                <a:gd name="connsiteX48" fmla="*/ 1832343 w 2638588"/>
                <a:gd name="connsiteY48" fmla="*/ 609600 h 1094489"/>
                <a:gd name="connsiteX49" fmla="*/ 1783181 w 2638588"/>
                <a:gd name="connsiteY49" fmla="*/ 560439 h 1094489"/>
                <a:gd name="connsiteX50" fmla="*/ 1763517 w 2638588"/>
                <a:gd name="connsiteY50" fmla="*/ 501446 h 1094489"/>
                <a:gd name="connsiteX51" fmla="*/ 1783181 w 2638588"/>
                <a:gd name="connsiteY51" fmla="*/ 314633 h 1094489"/>
                <a:gd name="connsiteX52" fmla="*/ 1802846 w 2638588"/>
                <a:gd name="connsiteY52" fmla="*/ 255639 h 1094489"/>
                <a:gd name="connsiteX53" fmla="*/ 1901168 w 2638588"/>
                <a:gd name="connsiteY53" fmla="*/ 157317 h 1094489"/>
                <a:gd name="connsiteX54" fmla="*/ 1930665 w 2638588"/>
                <a:gd name="connsiteY54" fmla="*/ 137652 h 1094489"/>
                <a:gd name="connsiteX55" fmla="*/ 1989659 w 2638588"/>
                <a:gd name="connsiteY55" fmla="*/ 117987 h 1094489"/>
                <a:gd name="connsiteX56" fmla="*/ 2019156 w 2638588"/>
                <a:gd name="connsiteY56" fmla="*/ 98323 h 1094489"/>
                <a:gd name="connsiteX57" fmla="*/ 2058485 w 2638588"/>
                <a:gd name="connsiteY57" fmla="*/ 88491 h 1094489"/>
                <a:gd name="connsiteX58" fmla="*/ 2117478 w 2638588"/>
                <a:gd name="connsiteY58" fmla="*/ 68826 h 1094489"/>
                <a:gd name="connsiteX59" fmla="*/ 2146975 w 2638588"/>
                <a:gd name="connsiteY59" fmla="*/ 58994 h 1094489"/>
                <a:gd name="connsiteX60" fmla="*/ 2176472 w 2638588"/>
                <a:gd name="connsiteY60" fmla="*/ 49162 h 1094489"/>
                <a:gd name="connsiteX61" fmla="*/ 2264699 w 2638588"/>
                <a:gd name="connsiteY61" fmla="*/ 39329 h 1094489"/>
                <a:gd name="connsiteX62" fmla="*/ 2343093 w 2638588"/>
                <a:gd name="connsiteY62" fmla="*/ 29497 h 1094489"/>
                <a:gd name="connsiteX63" fmla="*/ 2491104 w 2638588"/>
                <a:gd name="connsiteY63" fmla="*/ 9833 h 1094489"/>
                <a:gd name="connsiteX64" fmla="*/ 2638588 w 2638588"/>
                <a:gd name="connsiteY64" fmla="*/ 0 h 1094489"/>
                <a:gd name="connsiteX0" fmla="*/ 0 w 2491104"/>
                <a:gd name="connsiteY0" fmla="*/ 1084656 h 1084656"/>
                <a:gd name="connsiteX1" fmla="*/ 71863 w 2491104"/>
                <a:gd name="connsiteY1" fmla="*/ 839863 h 1084656"/>
                <a:gd name="connsiteX2" fmla="*/ 101865 w 2491104"/>
                <a:gd name="connsiteY2" fmla="*/ 747251 h 1084656"/>
                <a:gd name="connsiteX3" fmla="*/ 170691 w 2491104"/>
                <a:gd name="connsiteY3" fmla="*/ 668593 h 1084656"/>
                <a:gd name="connsiteX4" fmla="*/ 219747 w 2491104"/>
                <a:gd name="connsiteY4" fmla="*/ 648981 h 1084656"/>
                <a:gd name="connsiteX5" fmla="*/ 288678 w 2491104"/>
                <a:gd name="connsiteY5" fmla="*/ 619432 h 1084656"/>
                <a:gd name="connsiteX6" fmla="*/ 347672 w 2491104"/>
                <a:gd name="connsiteY6" fmla="*/ 599767 h 1084656"/>
                <a:gd name="connsiteX7" fmla="*/ 377168 w 2491104"/>
                <a:gd name="connsiteY7" fmla="*/ 589935 h 1084656"/>
                <a:gd name="connsiteX8" fmla="*/ 436162 w 2491104"/>
                <a:gd name="connsiteY8" fmla="*/ 580103 h 1084656"/>
                <a:gd name="connsiteX9" fmla="*/ 839285 w 2491104"/>
                <a:gd name="connsiteY9" fmla="*/ 589935 h 1084656"/>
                <a:gd name="connsiteX10" fmla="*/ 957429 w 2491104"/>
                <a:gd name="connsiteY10" fmla="*/ 609652 h 1084656"/>
                <a:gd name="connsiteX11" fmla="*/ 1040871 w 2491104"/>
                <a:gd name="connsiteY11" fmla="*/ 643985 h 1084656"/>
                <a:gd name="connsiteX12" fmla="*/ 1109698 w 2491104"/>
                <a:gd name="connsiteY12" fmla="*/ 703084 h 1084656"/>
                <a:gd name="connsiteX13" fmla="*/ 1134252 w 2491104"/>
                <a:gd name="connsiteY13" fmla="*/ 771700 h 1084656"/>
                <a:gd name="connsiteX14" fmla="*/ 1124420 w 2491104"/>
                <a:gd name="connsiteY14" fmla="*/ 835742 h 1084656"/>
                <a:gd name="connsiteX15" fmla="*/ 1104756 w 2491104"/>
                <a:gd name="connsiteY15" fmla="*/ 865238 h 1084656"/>
                <a:gd name="connsiteX16" fmla="*/ 1016265 w 2491104"/>
                <a:gd name="connsiteY16" fmla="*/ 914400 h 1084656"/>
                <a:gd name="connsiteX17" fmla="*/ 967104 w 2491104"/>
                <a:gd name="connsiteY17" fmla="*/ 924232 h 1084656"/>
                <a:gd name="connsiteX18" fmla="*/ 888446 w 2491104"/>
                <a:gd name="connsiteY18" fmla="*/ 904567 h 1084656"/>
                <a:gd name="connsiteX19" fmla="*/ 819620 w 2491104"/>
                <a:gd name="connsiteY19" fmla="*/ 884903 h 1084656"/>
                <a:gd name="connsiteX20" fmla="*/ 799956 w 2491104"/>
                <a:gd name="connsiteY20" fmla="*/ 855406 h 1084656"/>
                <a:gd name="connsiteX21" fmla="*/ 780291 w 2491104"/>
                <a:gd name="connsiteY21" fmla="*/ 796413 h 1084656"/>
                <a:gd name="connsiteX22" fmla="*/ 799956 w 2491104"/>
                <a:gd name="connsiteY22" fmla="*/ 619432 h 1084656"/>
                <a:gd name="connsiteX23" fmla="*/ 819620 w 2491104"/>
                <a:gd name="connsiteY23" fmla="*/ 560438 h 1084656"/>
                <a:gd name="connsiteX24" fmla="*/ 849117 w 2491104"/>
                <a:gd name="connsiteY24" fmla="*/ 530942 h 1084656"/>
                <a:gd name="connsiteX25" fmla="*/ 868781 w 2491104"/>
                <a:gd name="connsiteY25" fmla="*/ 501445 h 1084656"/>
                <a:gd name="connsiteX26" fmla="*/ 927775 w 2491104"/>
                <a:gd name="connsiteY26" fmla="*/ 462116 h 1084656"/>
                <a:gd name="connsiteX27" fmla="*/ 986768 w 2491104"/>
                <a:gd name="connsiteY27" fmla="*/ 422787 h 1084656"/>
                <a:gd name="connsiteX28" fmla="*/ 1016265 w 2491104"/>
                <a:gd name="connsiteY28" fmla="*/ 403122 h 1084656"/>
                <a:gd name="connsiteX29" fmla="*/ 1085091 w 2491104"/>
                <a:gd name="connsiteY29" fmla="*/ 373625 h 1084656"/>
                <a:gd name="connsiteX30" fmla="*/ 1144085 w 2491104"/>
                <a:gd name="connsiteY30" fmla="*/ 353961 h 1084656"/>
                <a:gd name="connsiteX31" fmla="*/ 1173581 w 2491104"/>
                <a:gd name="connsiteY31" fmla="*/ 344129 h 1084656"/>
                <a:gd name="connsiteX32" fmla="*/ 1232575 w 2491104"/>
                <a:gd name="connsiteY32" fmla="*/ 324464 h 1084656"/>
                <a:gd name="connsiteX33" fmla="*/ 1281631 w 2491104"/>
                <a:gd name="connsiteY33" fmla="*/ 309742 h 1084656"/>
                <a:gd name="connsiteX34" fmla="*/ 1349688 w 2491104"/>
                <a:gd name="connsiteY34" fmla="*/ 285240 h 1084656"/>
                <a:gd name="connsiteX35" fmla="*/ 1448885 w 2491104"/>
                <a:gd name="connsiteY35" fmla="*/ 255638 h 1084656"/>
                <a:gd name="connsiteX36" fmla="*/ 1444152 w 2491104"/>
                <a:gd name="connsiteY36" fmla="*/ 255586 h 1084656"/>
                <a:gd name="connsiteX37" fmla="*/ 1606201 w 2491104"/>
                <a:gd name="connsiteY37" fmla="*/ 235974 h 1084656"/>
                <a:gd name="connsiteX38" fmla="*/ 1940497 w 2491104"/>
                <a:gd name="connsiteY38" fmla="*/ 216309 h 1084656"/>
                <a:gd name="connsiteX39" fmla="*/ 2176472 w 2491104"/>
                <a:gd name="connsiteY39" fmla="*/ 245806 h 1084656"/>
                <a:gd name="connsiteX40" fmla="*/ 2215801 w 2491104"/>
                <a:gd name="connsiteY40" fmla="*/ 334296 h 1084656"/>
                <a:gd name="connsiteX41" fmla="*/ 2225633 w 2491104"/>
                <a:gd name="connsiteY41" fmla="*/ 363793 h 1084656"/>
                <a:gd name="connsiteX42" fmla="*/ 2215801 w 2491104"/>
                <a:gd name="connsiteY42" fmla="*/ 471948 h 1084656"/>
                <a:gd name="connsiteX43" fmla="*/ 2196136 w 2491104"/>
                <a:gd name="connsiteY43" fmla="*/ 530942 h 1084656"/>
                <a:gd name="connsiteX44" fmla="*/ 2137143 w 2491104"/>
                <a:gd name="connsiteY44" fmla="*/ 570271 h 1084656"/>
                <a:gd name="connsiteX45" fmla="*/ 2107646 w 2491104"/>
                <a:gd name="connsiteY45" fmla="*/ 580103 h 1084656"/>
                <a:gd name="connsiteX46" fmla="*/ 1998986 w 2491104"/>
                <a:gd name="connsiteY46" fmla="*/ 615817 h 1084656"/>
                <a:gd name="connsiteX47" fmla="*/ 1871672 w 2491104"/>
                <a:gd name="connsiteY47" fmla="*/ 609600 h 1084656"/>
                <a:gd name="connsiteX48" fmla="*/ 1832343 w 2491104"/>
                <a:gd name="connsiteY48" fmla="*/ 599767 h 1084656"/>
                <a:gd name="connsiteX49" fmla="*/ 1783181 w 2491104"/>
                <a:gd name="connsiteY49" fmla="*/ 550606 h 1084656"/>
                <a:gd name="connsiteX50" fmla="*/ 1763517 w 2491104"/>
                <a:gd name="connsiteY50" fmla="*/ 491613 h 1084656"/>
                <a:gd name="connsiteX51" fmla="*/ 1783181 w 2491104"/>
                <a:gd name="connsiteY51" fmla="*/ 304800 h 1084656"/>
                <a:gd name="connsiteX52" fmla="*/ 1802846 w 2491104"/>
                <a:gd name="connsiteY52" fmla="*/ 245806 h 1084656"/>
                <a:gd name="connsiteX53" fmla="*/ 1901168 w 2491104"/>
                <a:gd name="connsiteY53" fmla="*/ 147484 h 1084656"/>
                <a:gd name="connsiteX54" fmla="*/ 1930665 w 2491104"/>
                <a:gd name="connsiteY54" fmla="*/ 127819 h 1084656"/>
                <a:gd name="connsiteX55" fmla="*/ 1989659 w 2491104"/>
                <a:gd name="connsiteY55" fmla="*/ 108154 h 1084656"/>
                <a:gd name="connsiteX56" fmla="*/ 2019156 w 2491104"/>
                <a:gd name="connsiteY56" fmla="*/ 88490 h 1084656"/>
                <a:gd name="connsiteX57" fmla="*/ 2058485 w 2491104"/>
                <a:gd name="connsiteY57" fmla="*/ 78658 h 1084656"/>
                <a:gd name="connsiteX58" fmla="*/ 2117478 w 2491104"/>
                <a:gd name="connsiteY58" fmla="*/ 58993 h 1084656"/>
                <a:gd name="connsiteX59" fmla="*/ 2146975 w 2491104"/>
                <a:gd name="connsiteY59" fmla="*/ 49161 h 1084656"/>
                <a:gd name="connsiteX60" fmla="*/ 2176472 w 2491104"/>
                <a:gd name="connsiteY60" fmla="*/ 39329 h 1084656"/>
                <a:gd name="connsiteX61" fmla="*/ 2264699 w 2491104"/>
                <a:gd name="connsiteY61" fmla="*/ 29496 h 1084656"/>
                <a:gd name="connsiteX62" fmla="*/ 2343093 w 2491104"/>
                <a:gd name="connsiteY62" fmla="*/ 19664 h 1084656"/>
                <a:gd name="connsiteX63" fmla="*/ 2491104 w 2491104"/>
                <a:gd name="connsiteY63" fmla="*/ 0 h 1084656"/>
                <a:gd name="connsiteX0" fmla="*/ 0 w 2343093"/>
                <a:gd name="connsiteY0" fmla="*/ 1064992 h 1064992"/>
                <a:gd name="connsiteX1" fmla="*/ 71863 w 2343093"/>
                <a:gd name="connsiteY1" fmla="*/ 820199 h 1064992"/>
                <a:gd name="connsiteX2" fmla="*/ 101865 w 2343093"/>
                <a:gd name="connsiteY2" fmla="*/ 727587 h 1064992"/>
                <a:gd name="connsiteX3" fmla="*/ 170691 w 2343093"/>
                <a:gd name="connsiteY3" fmla="*/ 648929 h 1064992"/>
                <a:gd name="connsiteX4" fmla="*/ 219747 w 2343093"/>
                <a:gd name="connsiteY4" fmla="*/ 629317 h 1064992"/>
                <a:gd name="connsiteX5" fmla="*/ 288678 w 2343093"/>
                <a:gd name="connsiteY5" fmla="*/ 599768 h 1064992"/>
                <a:gd name="connsiteX6" fmla="*/ 347672 w 2343093"/>
                <a:gd name="connsiteY6" fmla="*/ 580103 h 1064992"/>
                <a:gd name="connsiteX7" fmla="*/ 377168 w 2343093"/>
                <a:gd name="connsiteY7" fmla="*/ 570271 h 1064992"/>
                <a:gd name="connsiteX8" fmla="*/ 436162 w 2343093"/>
                <a:gd name="connsiteY8" fmla="*/ 560439 h 1064992"/>
                <a:gd name="connsiteX9" fmla="*/ 839285 w 2343093"/>
                <a:gd name="connsiteY9" fmla="*/ 570271 h 1064992"/>
                <a:gd name="connsiteX10" fmla="*/ 957429 w 2343093"/>
                <a:gd name="connsiteY10" fmla="*/ 589988 h 1064992"/>
                <a:gd name="connsiteX11" fmla="*/ 1040871 w 2343093"/>
                <a:gd name="connsiteY11" fmla="*/ 624321 h 1064992"/>
                <a:gd name="connsiteX12" fmla="*/ 1109698 w 2343093"/>
                <a:gd name="connsiteY12" fmla="*/ 683420 h 1064992"/>
                <a:gd name="connsiteX13" fmla="*/ 1134252 w 2343093"/>
                <a:gd name="connsiteY13" fmla="*/ 752036 h 1064992"/>
                <a:gd name="connsiteX14" fmla="*/ 1124420 w 2343093"/>
                <a:gd name="connsiteY14" fmla="*/ 816078 h 1064992"/>
                <a:gd name="connsiteX15" fmla="*/ 1104756 w 2343093"/>
                <a:gd name="connsiteY15" fmla="*/ 845574 h 1064992"/>
                <a:gd name="connsiteX16" fmla="*/ 1016265 w 2343093"/>
                <a:gd name="connsiteY16" fmla="*/ 894736 h 1064992"/>
                <a:gd name="connsiteX17" fmla="*/ 967104 w 2343093"/>
                <a:gd name="connsiteY17" fmla="*/ 904568 h 1064992"/>
                <a:gd name="connsiteX18" fmla="*/ 888446 w 2343093"/>
                <a:gd name="connsiteY18" fmla="*/ 884903 h 1064992"/>
                <a:gd name="connsiteX19" fmla="*/ 819620 w 2343093"/>
                <a:gd name="connsiteY19" fmla="*/ 865239 h 1064992"/>
                <a:gd name="connsiteX20" fmla="*/ 799956 w 2343093"/>
                <a:gd name="connsiteY20" fmla="*/ 835742 h 1064992"/>
                <a:gd name="connsiteX21" fmla="*/ 780291 w 2343093"/>
                <a:gd name="connsiteY21" fmla="*/ 776749 h 1064992"/>
                <a:gd name="connsiteX22" fmla="*/ 799956 w 2343093"/>
                <a:gd name="connsiteY22" fmla="*/ 599768 h 1064992"/>
                <a:gd name="connsiteX23" fmla="*/ 819620 w 2343093"/>
                <a:gd name="connsiteY23" fmla="*/ 540774 h 1064992"/>
                <a:gd name="connsiteX24" fmla="*/ 849117 w 2343093"/>
                <a:gd name="connsiteY24" fmla="*/ 511278 h 1064992"/>
                <a:gd name="connsiteX25" fmla="*/ 868781 w 2343093"/>
                <a:gd name="connsiteY25" fmla="*/ 481781 h 1064992"/>
                <a:gd name="connsiteX26" fmla="*/ 927775 w 2343093"/>
                <a:gd name="connsiteY26" fmla="*/ 442452 h 1064992"/>
                <a:gd name="connsiteX27" fmla="*/ 986768 w 2343093"/>
                <a:gd name="connsiteY27" fmla="*/ 403123 h 1064992"/>
                <a:gd name="connsiteX28" fmla="*/ 1016265 w 2343093"/>
                <a:gd name="connsiteY28" fmla="*/ 383458 h 1064992"/>
                <a:gd name="connsiteX29" fmla="*/ 1085091 w 2343093"/>
                <a:gd name="connsiteY29" fmla="*/ 353961 h 1064992"/>
                <a:gd name="connsiteX30" fmla="*/ 1144085 w 2343093"/>
                <a:gd name="connsiteY30" fmla="*/ 334297 h 1064992"/>
                <a:gd name="connsiteX31" fmla="*/ 1173581 w 2343093"/>
                <a:gd name="connsiteY31" fmla="*/ 324465 h 1064992"/>
                <a:gd name="connsiteX32" fmla="*/ 1232575 w 2343093"/>
                <a:gd name="connsiteY32" fmla="*/ 304800 h 1064992"/>
                <a:gd name="connsiteX33" fmla="*/ 1281631 w 2343093"/>
                <a:gd name="connsiteY33" fmla="*/ 290078 h 1064992"/>
                <a:gd name="connsiteX34" fmla="*/ 1349688 w 2343093"/>
                <a:gd name="connsiteY34" fmla="*/ 265576 h 1064992"/>
                <a:gd name="connsiteX35" fmla="*/ 1448885 w 2343093"/>
                <a:gd name="connsiteY35" fmla="*/ 235974 h 1064992"/>
                <a:gd name="connsiteX36" fmla="*/ 1444152 w 2343093"/>
                <a:gd name="connsiteY36" fmla="*/ 235922 h 1064992"/>
                <a:gd name="connsiteX37" fmla="*/ 1606201 w 2343093"/>
                <a:gd name="connsiteY37" fmla="*/ 216310 h 1064992"/>
                <a:gd name="connsiteX38" fmla="*/ 1940497 w 2343093"/>
                <a:gd name="connsiteY38" fmla="*/ 196645 h 1064992"/>
                <a:gd name="connsiteX39" fmla="*/ 2176472 w 2343093"/>
                <a:gd name="connsiteY39" fmla="*/ 226142 h 1064992"/>
                <a:gd name="connsiteX40" fmla="*/ 2215801 w 2343093"/>
                <a:gd name="connsiteY40" fmla="*/ 314632 h 1064992"/>
                <a:gd name="connsiteX41" fmla="*/ 2225633 w 2343093"/>
                <a:gd name="connsiteY41" fmla="*/ 344129 h 1064992"/>
                <a:gd name="connsiteX42" fmla="*/ 2215801 w 2343093"/>
                <a:gd name="connsiteY42" fmla="*/ 452284 h 1064992"/>
                <a:gd name="connsiteX43" fmla="*/ 2196136 w 2343093"/>
                <a:gd name="connsiteY43" fmla="*/ 511278 h 1064992"/>
                <a:gd name="connsiteX44" fmla="*/ 2137143 w 2343093"/>
                <a:gd name="connsiteY44" fmla="*/ 550607 h 1064992"/>
                <a:gd name="connsiteX45" fmla="*/ 2107646 w 2343093"/>
                <a:gd name="connsiteY45" fmla="*/ 560439 h 1064992"/>
                <a:gd name="connsiteX46" fmla="*/ 1998986 w 2343093"/>
                <a:gd name="connsiteY46" fmla="*/ 596153 h 1064992"/>
                <a:gd name="connsiteX47" fmla="*/ 1871672 w 2343093"/>
                <a:gd name="connsiteY47" fmla="*/ 589936 h 1064992"/>
                <a:gd name="connsiteX48" fmla="*/ 1832343 w 2343093"/>
                <a:gd name="connsiteY48" fmla="*/ 580103 h 1064992"/>
                <a:gd name="connsiteX49" fmla="*/ 1783181 w 2343093"/>
                <a:gd name="connsiteY49" fmla="*/ 530942 h 1064992"/>
                <a:gd name="connsiteX50" fmla="*/ 1763517 w 2343093"/>
                <a:gd name="connsiteY50" fmla="*/ 471949 h 1064992"/>
                <a:gd name="connsiteX51" fmla="*/ 1783181 w 2343093"/>
                <a:gd name="connsiteY51" fmla="*/ 285136 h 1064992"/>
                <a:gd name="connsiteX52" fmla="*/ 1802846 w 2343093"/>
                <a:gd name="connsiteY52" fmla="*/ 226142 h 1064992"/>
                <a:gd name="connsiteX53" fmla="*/ 1901168 w 2343093"/>
                <a:gd name="connsiteY53" fmla="*/ 127820 h 1064992"/>
                <a:gd name="connsiteX54" fmla="*/ 1930665 w 2343093"/>
                <a:gd name="connsiteY54" fmla="*/ 108155 h 1064992"/>
                <a:gd name="connsiteX55" fmla="*/ 1989659 w 2343093"/>
                <a:gd name="connsiteY55" fmla="*/ 88490 h 1064992"/>
                <a:gd name="connsiteX56" fmla="*/ 2019156 w 2343093"/>
                <a:gd name="connsiteY56" fmla="*/ 68826 h 1064992"/>
                <a:gd name="connsiteX57" fmla="*/ 2058485 w 2343093"/>
                <a:gd name="connsiteY57" fmla="*/ 58994 h 1064992"/>
                <a:gd name="connsiteX58" fmla="*/ 2117478 w 2343093"/>
                <a:gd name="connsiteY58" fmla="*/ 39329 h 1064992"/>
                <a:gd name="connsiteX59" fmla="*/ 2146975 w 2343093"/>
                <a:gd name="connsiteY59" fmla="*/ 29497 h 1064992"/>
                <a:gd name="connsiteX60" fmla="*/ 2176472 w 2343093"/>
                <a:gd name="connsiteY60" fmla="*/ 19665 h 1064992"/>
                <a:gd name="connsiteX61" fmla="*/ 2264699 w 2343093"/>
                <a:gd name="connsiteY61" fmla="*/ 9832 h 1064992"/>
                <a:gd name="connsiteX62" fmla="*/ 2343093 w 2343093"/>
                <a:gd name="connsiteY62" fmla="*/ 0 h 1064992"/>
                <a:gd name="connsiteX0" fmla="*/ 0 w 2264699"/>
                <a:gd name="connsiteY0" fmla="*/ 1055160 h 1055160"/>
                <a:gd name="connsiteX1" fmla="*/ 71863 w 2264699"/>
                <a:gd name="connsiteY1" fmla="*/ 810367 h 1055160"/>
                <a:gd name="connsiteX2" fmla="*/ 101865 w 2264699"/>
                <a:gd name="connsiteY2" fmla="*/ 717755 h 1055160"/>
                <a:gd name="connsiteX3" fmla="*/ 170691 w 2264699"/>
                <a:gd name="connsiteY3" fmla="*/ 639097 h 1055160"/>
                <a:gd name="connsiteX4" fmla="*/ 219747 w 2264699"/>
                <a:gd name="connsiteY4" fmla="*/ 619485 h 1055160"/>
                <a:gd name="connsiteX5" fmla="*/ 288678 w 2264699"/>
                <a:gd name="connsiteY5" fmla="*/ 589936 h 1055160"/>
                <a:gd name="connsiteX6" fmla="*/ 347672 w 2264699"/>
                <a:gd name="connsiteY6" fmla="*/ 570271 h 1055160"/>
                <a:gd name="connsiteX7" fmla="*/ 377168 w 2264699"/>
                <a:gd name="connsiteY7" fmla="*/ 560439 h 1055160"/>
                <a:gd name="connsiteX8" fmla="*/ 436162 w 2264699"/>
                <a:gd name="connsiteY8" fmla="*/ 550607 h 1055160"/>
                <a:gd name="connsiteX9" fmla="*/ 839285 w 2264699"/>
                <a:gd name="connsiteY9" fmla="*/ 560439 h 1055160"/>
                <a:gd name="connsiteX10" fmla="*/ 957429 w 2264699"/>
                <a:gd name="connsiteY10" fmla="*/ 580156 h 1055160"/>
                <a:gd name="connsiteX11" fmla="*/ 1040871 w 2264699"/>
                <a:gd name="connsiteY11" fmla="*/ 614489 h 1055160"/>
                <a:gd name="connsiteX12" fmla="*/ 1109698 w 2264699"/>
                <a:gd name="connsiteY12" fmla="*/ 673588 h 1055160"/>
                <a:gd name="connsiteX13" fmla="*/ 1134252 w 2264699"/>
                <a:gd name="connsiteY13" fmla="*/ 742204 h 1055160"/>
                <a:gd name="connsiteX14" fmla="*/ 1124420 w 2264699"/>
                <a:gd name="connsiteY14" fmla="*/ 806246 h 1055160"/>
                <a:gd name="connsiteX15" fmla="*/ 1104756 w 2264699"/>
                <a:gd name="connsiteY15" fmla="*/ 835742 h 1055160"/>
                <a:gd name="connsiteX16" fmla="*/ 1016265 w 2264699"/>
                <a:gd name="connsiteY16" fmla="*/ 884904 h 1055160"/>
                <a:gd name="connsiteX17" fmla="*/ 967104 w 2264699"/>
                <a:gd name="connsiteY17" fmla="*/ 894736 h 1055160"/>
                <a:gd name="connsiteX18" fmla="*/ 888446 w 2264699"/>
                <a:gd name="connsiteY18" fmla="*/ 875071 h 1055160"/>
                <a:gd name="connsiteX19" fmla="*/ 819620 w 2264699"/>
                <a:gd name="connsiteY19" fmla="*/ 855407 h 1055160"/>
                <a:gd name="connsiteX20" fmla="*/ 799956 w 2264699"/>
                <a:gd name="connsiteY20" fmla="*/ 825910 h 1055160"/>
                <a:gd name="connsiteX21" fmla="*/ 780291 w 2264699"/>
                <a:gd name="connsiteY21" fmla="*/ 766917 h 1055160"/>
                <a:gd name="connsiteX22" fmla="*/ 799956 w 2264699"/>
                <a:gd name="connsiteY22" fmla="*/ 589936 h 1055160"/>
                <a:gd name="connsiteX23" fmla="*/ 819620 w 2264699"/>
                <a:gd name="connsiteY23" fmla="*/ 530942 h 1055160"/>
                <a:gd name="connsiteX24" fmla="*/ 849117 w 2264699"/>
                <a:gd name="connsiteY24" fmla="*/ 501446 h 1055160"/>
                <a:gd name="connsiteX25" fmla="*/ 868781 w 2264699"/>
                <a:gd name="connsiteY25" fmla="*/ 471949 h 1055160"/>
                <a:gd name="connsiteX26" fmla="*/ 927775 w 2264699"/>
                <a:gd name="connsiteY26" fmla="*/ 432620 h 1055160"/>
                <a:gd name="connsiteX27" fmla="*/ 986768 w 2264699"/>
                <a:gd name="connsiteY27" fmla="*/ 393291 h 1055160"/>
                <a:gd name="connsiteX28" fmla="*/ 1016265 w 2264699"/>
                <a:gd name="connsiteY28" fmla="*/ 373626 h 1055160"/>
                <a:gd name="connsiteX29" fmla="*/ 1085091 w 2264699"/>
                <a:gd name="connsiteY29" fmla="*/ 344129 h 1055160"/>
                <a:gd name="connsiteX30" fmla="*/ 1144085 w 2264699"/>
                <a:gd name="connsiteY30" fmla="*/ 324465 h 1055160"/>
                <a:gd name="connsiteX31" fmla="*/ 1173581 w 2264699"/>
                <a:gd name="connsiteY31" fmla="*/ 314633 h 1055160"/>
                <a:gd name="connsiteX32" fmla="*/ 1232575 w 2264699"/>
                <a:gd name="connsiteY32" fmla="*/ 294968 h 1055160"/>
                <a:gd name="connsiteX33" fmla="*/ 1281631 w 2264699"/>
                <a:gd name="connsiteY33" fmla="*/ 280246 h 1055160"/>
                <a:gd name="connsiteX34" fmla="*/ 1349688 w 2264699"/>
                <a:gd name="connsiteY34" fmla="*/ 255744 h 1055160"/>
                <a:gd name="connsiteX35" fmla="*/ 1448885 w 2264699"/>
                <a:gd name="connsiteY35" fmla="*/ 226142 h 1055160"/>
                <a:gd name="connsiteX36" fmla="*/ 1444152 w 2264699"/>
                <a:gd name="connsiteY36" fmla="*/ 226090 h 1055160"/>
                <a:gd name="connsiteX37" fmla="*/ 1606201 w 2264699"/>
                <a:gd name="connsiteY37" fmla="*/ 206478 h 1055160"/>
                <a:gd name="connsiteX38" fmla="*/ 1940497 w 2264699"/>
                <a:gd name="connsiteY38" fmla="*/ 186813 h 1055160"/>
                <a:gd name="connsiteX39" fmla="*/ 2176472 w 2264699"/>
                <a:gd name="connsiteY39" fmla="*/ 216310 h 1055160"/>
                <a:gd name="connsiteX40" fmla="*/ 2215801 w 2264699"/>
                <a:gd name="connsiteY40" fmla="*/ 304800 h 1055160"/>
                <a:gd name="connsiteX41" fmla="*/ 2225633 w 2264699"/>
                <a:gd name="connsiteY41" fmla="*/ 334297 h 1055160"/>
                <a:gd name="connsiteX42" fmla="*/ 2215801 w 2264699"/>
                <a:gd name="connsiteY42" fmla="*/ 442452 h 1055160"/>
                <a:gd name="connsiteX43" fmla="*/ 2196136 w 2264699"/>
                <a:gd name="connsiteY43" fmla="*/ 501446 h 1055160"/>
                <a:gd name="connsiteX44" fmla="*/ 2137143 w 2264699"/>
                <a:gd name="connsiteY44" fmla="*/ 540775 h 1055160"/>
                <a:gd name="connsiteX45" fmla="*/ 2107646 w 2264699"/>
                <a:gd name="connsiteY45" fmla="*/ 550607 h 1055160"/>
                <a:gd name="connsiteX46" fmla="*/ 1998986 w 2264699"/>
                <a:gd name="connsiteY46" fmla="*/ 586321 h 1055160"/>
                <a:gd name="connsiteX47" fmla="*/ 1871672 w 2264699"/>
                <a:gd name="connsiteY47" fmla="*/ 580104 h 1055160"/>
                <a:gd name="connsiteX48" fmla="*/ 1832343 w 2264699"/>
                <a:gd name="connsiteY48" fmla="*/ 570271 h 1055160"/>
                <a:gd name="connsiteX49" fmla="*/ 1783181 w 2264699"/>
                <a:gd name="connsiteY49" fmla="*/ 521110 h 1055160"/>
                <a:gd name="connsiteX50" fmla="*/ 1763517 w 2264699"/>
                <a:gd name="connsiteY50" fmla="*/ 462117 h 1055160"/>
                <a:gd name="connsiteX51" fmla="*/ 1783181 w 2264699"/>
                <a:gd name="connsiteY51" fmla="*/ 275304 h 1055160"/>
                <a:gd name="connsiteX52" fmla="*/ 1802846 w 2264699"/>
                <a:gd name="connsiteY52" fmla="*/ 216310 h 1055160"/>
                <a:gd name="connsiteX53" fmla="*/ 1901168 w 2264699"/>
                <a:gd name="connsiteY53" fmla="*/ 117988 h 1055160"/>
                <a:gd name="connsiteX54" fmla="*/ 1930665 w 2264699"/>
                <a:gd name="connsiteY54" fmla="*/ 98323 h 1055160"/>
                <a:gd name="connsiteX55" fmla="*/ 1989659 w 2264699"/>
                <a:gd name="connsiteY55" fmla="*/ 78658 h 1055160"/>
                <a:gd name="connsiteX56" fmla="*/ 2019156 w 2264699"/>
                <a:gd name="connsiteY56" fmla="*/ 58994 h 1055160"/>
                <a:gd name="connsiteX57" fmla="*/ 2058485 w 2264699"/>
                <a:gd name="connsiteY57" fmla="*/ 49162 h 1055160"/>
                <a:gd name="connsiteX58" fmla="*/ 2117478 w 2264699"/>
                <a:gd name="connsiteY58" fmla="*/ 29497 h 1055160"/>
                <a:gd name="connsiteX59" fmla="*/ 2146975 w 2264699"/>
                <a:gd name="connsiteY59" fmla="*/ 19665 h 1055160"/>
                <a:gd name="connsiteX60" fmla="*/ 2176472 w 2264699"/>
                <a:gd name="connsiteY60" fmla="*/ 9833 h 1055160"/>
                <a:gd name="connsiteX61" fmla="*/ 2264699 w 2264699"/>
                <a:gd name="connsiteY61" fmla="*/ 0 h 1055160"/>
                <a:gd name="connsiteX0" fmla="*/ 0 w 2225633"/>
                <a:gd name="connsiteY0" fmla="*/ 1045327 h 1045327"/>
                <a:gd name="connsiteX1" fmla="*/ 71863 w 2225633"/>
                <a:gd name="connsiteY1" fmla="*/ 800534 h 1045327"/>
                <a:gd name="connsiteX2" fmla="*/ 101865 w 2225633"/>
                <a:gd name="connsiteY2" fmla="*/ 707922 h 1045327"/>
                <a:gd name="connsiteX3" fmla="*/ 170691 w 2225633"/>
                <a:gd name="connsiteY3" fmla="*/ 629264 h 1045327"/>
                <a:gd name="connsiteX4" fmla="*/ 219747 w 2225633"/>
                <a:gd name="connsiteY4" fmla="*/ 609652 h 1045327"/>
                <a:gd name="connsiteX5" fmla="*/ 288678 w 2225633"/>
                <a:gd name="connsiteY5" fmla="*/ 580103 h 1045327"/>
                <a:gd name="connsiteX6" fmla="*/ 347672 w 2225633"/>
                <a:gd name="connsiteY6" fmla="*/ 560438 h 1045327"/>
                <a:gd name="connsiteX7" fmla="*/ 377168 w 2225633"/>
                <a:gd name="connsiteY7" fmla="*/ 550606 h 1045327"/>
                <a:gd name="connsiteX8" fmla="*/ 436162 w 2225633"/>
                <a:gd name="connsiteY8" fmla="*/ 540774 h 1045327"/>
                <a:gd name="connsiteX9" fmla="*/ 839285 w 2225633"/>
                <a:gd name="connsiteY9" fmla="*/ 550606 h 1045327"/>
                <a:gd name="connsiteX10" fmla="*/ 957429 w 2225633"/>
                <a:gd name="connsiteY10" fmla="*/ 570323 h 1045327"/>
                <a:gd name="connsiteX11" fmla="*/ 1040871 w 2225633"/>
                <a:gd name="connsiteY11" fmla="*/ 604656 h 1045327"/>
                <a:gd name="connsiteX12" fmla="*/ 1109698 w 2225633"/>
                <a:gd name="connsiteY12" fmla="*/ 663755 h 1045327"/>
                <a:gd name="connsiteX13" fmla="*/ 1134252 w 2225633"/>
                <a:gd name="connsiteY13" fmla="*/ 732371 h 1045327"/>
                <a:gd name="connsiteX14" fmla="*/ 1124420 w 2225633"/>
                <a:gd name="connsiteY14" fmla="*/ 796413 h 1045327"/>
                <a:gd name="connsiteX15" fmla="*/ 1104756 w 2225633"/>
                <a:gd name="connsiteY15" fmla="*/ 825909 h 1045327"/>
                <a:gd name="connsiteX16" fmla="*/ 1016265 w 2225633"/>
                <a:gd name="connsiteY16" fmla="*/ 875071 h 1045327"/>
                <a:gd name="connsiteX17" fmla="*/ 967104 w 2225633"/>
                <a:gd name="connsiteY17" fmla="*/ 884903 h 1045327"/>
                <a:gd name="connsiteX18" fmla="*/ 888446 w 2225633"/>
                <a:gd name="connsiteY18" fmla="*/ 865238 h 1045327"/>
                <a:gd name="connsiteX19" fmla="*/ 819620 w 2225633"/>
                <a:gd name="connsiteY19" fmla="*/ 845574 h 1045327"/>
                <a:gd name="connsiteX20" fmla="*/ 799956 w 2225633"/>
                <a:gd name="connsiteY20" fmla="*/ 816077 h 1045327"/>
                <a:gd name="connsiteX21" fmla="*/ 780291 w 2225633"/>
                <a:gd name="connsiteY21" fmla="*/ 757084 h 1045327"/>
                <a:gd name="connsiteX22" fmla="*/ 799956 w 2225633"/>
                <a:gd name="connsiteY22" fmla="*/ 580103 h 1045327"/>
                <a:gd name="connsiteX23" fmla="*/ 819620 w 2225633"/>
                <a:gd name="connsiteY23" fmla="*/ 521109 h 1045327"/>
                <a:gd name="connsiteX24" fmla="*/ 849117 w 2225633"/>
                <a:gd name="connsiteY24" fmla="*/ 491613 h 1045327"/>
                <a:gd name="connsiteX25" fmla="*/ 868781 w 2225633"/>
                <a:gd name="connsiteY25" fmla="*/ 462116 h 1045327"/>
                <a:gd name="connsiteX26" fmla="*/ 927775 w 2225633"/>
                <a:gd name="connsiteY26" fmla="*/ 422787 h 1045327"/>
                <a:gd name="connsiteX27" fmla="*/ 986768 w 2225633"/>
                <a:gd name="connsiteY27" fmla="*/ 383458 h 1045327"/>
                <a:gd name="connsiteX28" fmla="*/ 1016265 w 2225633"/>
                <a:gd name="connsiteY28" fmla="*/ 363793 h 1045327"/>
                <a:gd name="connsiteX29" fmla="*/ 1085091 w 2225633"/>
                <a:gd name="connsiteY29" fmla="*/ 334296 h 1045327"/>
                <a:gd name="connsiteX30" fmla="*/ 1144085 w 2225633"/>
                <a:gd name="connsiteY30" fmla="*/ 314632 h 1045327"/>
                <a:gd name="connsiteX31" fmla="*/ 1173581 w 2225633"/>
                <a:gd name="connsiteY31" fmla="*/ 304800 h 1045327"/>
                <a:gd name="connsiteX32" fmla="*/ 1232575 w 2225633"/>
                <a:gd name="connsiteY32" fmla="*/ 285135 h 1045327"/>
                <a:gd name="connsiteX33" fmla="*/ 1281631 w 2225633"/>
                <a:gd name="connsiteY33" fmla="*/ 270413 h 1045327"/>
                <a:gd name="connsiteX34" fmla="*/ 1349688 w 2225633"/>
                <a:gd name="connsiteY34" fmla="*/ 245911 h 1045327"/>
                <a:gd name="connsiteX35" fmla="*/ 1448885 w 2225633"/>
                <a:gd name="connsiteY35" fmla="*/ 216309 h 1045327"/>
                <a:gd name="connsiteX36" fmla="*/ 1444152 w 2225633"/>
                <a:gd name="connsiteY36" fmla="*/ 216257 h 1045327"/>
                <a:gd name="connsiteX37" fmla="*/ 1606201 w 2225633"/>
                <a:gd name="connsiteY37" fmla="*/ 196645 h 1045327"/>
                <a:gd name="connsiteX38" fmla="*/ 1940497 w 2225633"/>
                <a:gd name="connsiteY38" fmla="*/ 176980 h 1045327"/>
                <a:gd name="connsiteX39" fmla="*/ 2176472 w 2225633"/>
                <a:gd name="connsiteY39" fmla="*/ 206477 h 1045327"/>
                <a:gd name="connsiteX40" fmla="*/ 2215801 w 2225633"/>
                <a:gd name="connsiteY40" fmla="*/ 294967 h 1045327"/>
                <a:gd name="connsiteX41" fmla="*/ 2225633 w 2225633"/>
                <a:gd name="connsiteY41" fmla="*/ 324464 h 1045327"/>
                <a:gd name="connsiteX42" fmla="*/ 2215801 w 2225633"/>
                <a:gd name="connsiteY42" fmla="*/ 432619 h 1045327"/>
                <a:gd name="connsiteX43" fmla="*/ 2196136 w 2225633"/>
                <a:gd name="connsiteY43" fmla="*/ 491613 h 1045327"/>
                <a:gd name="connsiteX44" fmla="*/ 2137143 w 2225633"/>
                <a:gd name="connsiteY44" fmla="*/ 530942 h 1045327"/>
                <a:gd name="connsiteX45" fmla="*/ 2107646 w 2225633"/>
                <a:gd name="connsiteY45" fmla="*/ 540774 h 1045327"/>
                <a:gd name="connsiteX46" fmla="*/ 1998986 w 2225633"/>
                <a:gd name="connsiteY46" fmla="*/ 576488 h 1045327"/>
                <a:gd name="connsiteX47" fmla="*/ 1871672 w 2225633"/>
                <a:gd name="connsiteY47" fmla="*/ 570271 h 1045327"/>
                <a:gd name="connsiteX48" fmla="*/ 1832343 w 2225633"/>
                <a:gd name="connsiteY48" fmla="*/ 560438 h 1045327"/>
                <a:gd name="connsiteX49" fmla="*/ 1783181 w 2225633"/>
                <a:gd name="connsiteY49" fmla="*/ 511277 h 1045327"/>
                <a:gd name="connsiteX50" fmla="*/ 1763517 w 2225633"/>
                <a:gd name="connsiteY50" fmla="*/ 452284 h 1045327"/>
                <a:gd name="connsiteX51" fmla="*/ 1783181 w 2225633"/>
                <a:gd name="connsiteY51" fmla="*/ 265471 h 1045327"/>
                <a:gd name="connsiteX52" fmla="*/ 1802846 w 2225633"/>
                <a:gd name="connsiteY52" fmla="*/ 206477 h 1045327"/>
                <a:gd name="connsiteX53" fmla="*/ 1901168 w 2225633"/>
                <a:gd name="connsiteY53" fmla="*/ 108155 h 1045327"/>
                <a:gd name="connsiteX54" fmla="*/ 1930665 w 2225633"/>
                <a:gd name="connsiteY54" fmla="*/ 88490 h 1045327"/>
                <a:gd name="connsiteX55" fmla="*/ 1989659 w 2225633"/>
                <a:gd name="connsiteY55" fmla="*/ 68825 h 1045327"/>
                <a:gd name="connsiteX56" fmla="*/ 2019156 w 2225633"/>
                <a:gd name="connsiteY56" fmla="*/ 49161 h 1045327"/>
                <a:gd name="connsiteX57" fmla="*/ 2058485 w 2225633"/>
                <a:gd name="connsiteY57" fmla="*/ 39329 h 1045327"/>
                <a:gd name="connsiteX58" fmla="*/ 2117478 w 2225633"/>
                <a:gd name="connsiteY58" fmla="*/ 19664 h 1045327"/>
                <a:gd name="connsiteX59" fmla="*/ 2146975 w 2225633"/>
                <a:gd name="connsiteY59" fmla="*/ 9832 h 1045327"/>
                <a:gd name="connsiteX60" fmla="*/ 2176472 w 2225633"/>
                <a:gd name="connsiteY60" fmla="*/ 0 h 1045327"/>
                <a:gd name="connsiteX0" fmla="*/ 0 w 2225633"/>
                <a:gd name="connsiteY0" fmla="*/ 1035495 h 1035495"/>
                <a:gd name="connsiteX1" fmla="*/ 71863 w 2225633"/>
                <a:gd name="connsiteY1" fmla="*/ 790702 h 1035495"/>
                <a:gd name="connsiteX2" fmla="*/ 101865 w 2225633"/>
                <a:gd name="connsiteY2" fmla="*/ 698090 h 1035495"/>
                <a:gd name="connsiteX3" fmla="*/ 170691 w 2225633"/>
                <a:gd name="connsiteY3" fmla="*/ 619432 h 1035495"/>
                <a:gd name="connsiteX4" fmla="*/ 219747 w 2225633"/>
                <a:gd name="connsiteY4" fmla="*/ 599820 h 1035495"/>
                <a:gd name="connsiteX5" fmla="*/ 288678 w 2225633"/>
                <a:gd name="connsiteY5" fmla="*/ 570271 h 1035495"/>
                <a:gd name="connsiteX6" fmla="*/ 347672 w 2225633"/>
                <a:gd name="connsiteY6" fmla="*/ 550606 h 1035495"/>
                <a:gd name="connsiteX7" fmla="*/ 377168 w 2225633"/>
                <a:gd name="connsiteY7" fmla="*/ 540774 h 1035495"/>
                <a:gd name="connsiteX8" fmla="*/ 436162 w 2225633"/>
                <a:gd name="connsiteY8" fmla="*/ 530942 h 1035495"/>
                <a:gd name="connsiteX9" fmla="*/ 839285 w 2225633"/>
                <a:gd name="connsiteY9" fmla="*/ 540774 h 1035495"/>
                <a:gd name="connsiteX10" fmla="*/ 957429 w 2225633"/>
                <a:gd name="connsiteY10" fmla="*/ 560491 h 1035495"/>
                <a:gd name="connsiteX11" fmla="*/ 1040871 w 2225633"/>
                <a:gd name="connsiteY11" fmla="*/ 594824 h 1035495"/>
                <a:gd name="connsiteX12" fmla="*/ 1109698 w 2225633"/>
                <a:gd name="connsiteY12" fmla="*/ 653923 h 1035495"/>
                <a:gd name="connsiteX13" fmla="*/ 1134252 w 2225633"/>
                <a:gd name="connsiteY13" fmla="*/ 722539 h 1035495"/>
                <a:gd name="connsiteX14" fmla="*/ 1124420 w 2225633"/>
                <a:gd name="connsiteY14" fmla="*/ 786581 h 1035495"/>
                <a:gd name="connsiteX15" fmla="*/ 1104756 w 2225633"/>
                <a:gd name="connsiteY15" fmla="*/ 816077 h 1035495"/>
                <a:gd name="connsiteX16" fmla="*/ 1016265 w 2225633"/>
                <a:gd name="connsiteY16" fmla="*/ 865239 h 1035495"/>
                <a:gd name="connsiteX17" fmla="*/ 967104 w 2225633"/>
                <a:gd name="connsiteY17" fmla="*/ 875071 h 1035495"/>
                <a:gd name="connsiteX18" fmla="*/ 888446 w 2225633"/>
                <a:gd name="connsiteY18" fmla="*/ 855406 h 1035495"/>
                <a:gd name="connsiteX19" fmla="*/ 819620 w 2225633"/>
                <a:gd name="connsiteY19" fmla="*/ 835742 h 1035495"/>
                <a:gd name="connsiteX20" fmla="*/ 799956 w 2225633"/>
                <a:gd name="connsiteY20" fmla="*/ 806245 h 1035495"/>
                <a:gd name="connsiteX21" fmla="*/ 780291 w 2225633"/>
                <a:gd name="connsiteY21" fmla="*/ 747252 h 1035495"/>
                <a:gd name="connsiteX22" fmla="*/ 799956 w 2225633"/>
                <a:gd name="connsiteY22" fmla="*/ 570271 h 1035495"/>
                <a:gd name="connsiteX23" fmla="*/ 819620 w 2225633"/>
                <a:gd name="connsiteY23" fmla="*/ 511277 h 1035495"/>
                <a:gd name="connsiteX24" fmla="*/ 849117 w 2225633"/>
                <a:gd name="connsiteY24" fmla="*/ 481781 h 1035495"/>
                <a:gd name="connsiteX25" fmla="*/ 868781 w 2225633"/>
                <a:gd name="connsiteY25" fmla="*/ 452284 h 1035495"/>
                <a:gd name="connsiteX26" fmla="*/ 927775 w 2225633"/>
                <a:gd name="connsiteY26" fmla="*/ 412955 h 1035495"/>
                <a:gd name="connsiteX27" fmla="*/ 986768 w 2225633"/>
                <a:gd name="connsiteY27" fmla="*/ 373626 h 1035495"/>
                <a:gd name="connsiteX28" fmla="*/ 1016265 w 2225633"/>
                <a:gd name="connsiteY28" fmla="*/ 353961 h 1035495"/>
                <a:gd name="connsiteX29" fmla="*/ 1085091 w 2225633"/>
                <a:gd name="connsiteY29" fmla="*/ 324464 h 1035495"/>
                <a:gd name="connsiteX30" fmla="*/ 1144085 w 2225633"/>
                <a:gd name="connsiteY30" fmla="*/ 304800 h 1035495"/>
                <a:gd name="connsiteX31" fmla="*/ 1173581 w 2225633"/>
                <a:gd name="connsiteY31" fmla="*/ 294968 h 1035495"/>
                <a:gd name="connsiteX32" fmla="*/ 1232575 w 2225633"/>
                <a:gd name="connsiteY32" fmla="*/ 275303 h 1035495"/>
                <a:gd name="connsiteX33" fmla="*/ 1281631 w 2225633"/>
                <a:gd name="connsiteY33" fmla="*/ 260581 h 1035495"/>
                <a:gd name="connsiteX34" fmla="*/ 1349688 w 2225633"/>
                <a:gd name="connsiteY34" fmla="*/ 236079 h 1035495"/>
                <a:gd name="connsiteX35" fmla="*/ 1448885 w 2225633"/>
                <a:gd name="connsiteY35" fmla="*/ 206477 h 1035495"/>
                <a:gd name="connsiteX36" fmla="*/ 1444152 w 2225633"/>
                <a:gd name="connsiteY36" fmla="*/ 206425 h 1035495"/>
                <a:gd name="connsiteX37" fmla="*/ 1606201 w 2225633"/>
                <a:gd name="connsiteY37" fmla="*/ 186813 h 1035495"/>
                <a:gd name="connsiteX38" fmla="*/ 1940497 w 2225633"/>
                <a:gd name="connsiteY38" fmla="*/ 167148 h 1035495"/>
                <a:gd name="connsiteX39" fmla="*/ 2176472 w 2225633"/>
                <a:gd name="connsiteY39" fmla="*/ 196645 h 1035495"/>
                <a:gd name="connsiteX40" fmla="*/ 2215801 w 2225633"/>
                <a:gd name="connsiteY40" fmla="*/ 285135 h 1035495"/>
                <a:gd name="connsiteX41" fmla="*/ 2225633 w 2225633"/>
                <a:gd name="connsiteY41" fmla="*/ 314632 h 1035495"/>
                <a:gd name="connsiteX42" fmla="*/ 2215801 w 2225633"/>
                <a:gd name="connsiteY42" fmla="*/ 422787 h 1035495"/>
                <a:gd name="connsiteX43" fmla="*/ 2196136 w 2225633"/>
                <a:gd name="connsiteY43" fmla="*/ 481781 h 1035495"/>
                <a:gd name="connsiteX44" fmla="*/ 2137143 w 2225633"/>
                <a:gd name="connsiteY44" fmla="*/ 521110 h 1035495"/>
                <a:gd name="connsiteX45" fmla="*/ 2107646 w 2225633"/>
                <a:gd name="connsiteY45" fmla="*/ 530942 h 1035495"/>
                <a:gd name="connsiteX46" fmla="*/ 1998986 w 2225633"/>
                <a:gd name="connsiteY46" fmla="*/ 566656 h 1035495"/>
                <a:gd name="connsiteX47" fmla="*/ 1871672 w 2225633"/>
                <a:gd name="connsiteY47" fmla="*/ 560439 h 1035495"/>
                <a:gd name="connsiteX48" fmla="*/ 1832343 w 2225633"/>
                <a:gd name="connsiteY48" fmla="*/ 550606 h 1035495"/>
                <a:gd name="connsiteX49" fmla="*/ 1783181 w 2225633"/>
                <a:gd name="connsiteY49" fmla="*/ 501445 h 1035495"/>
                <a:gd name="connsiteX50" fmla="*/ 1763517 w 2225633"/>
                <a:gd name="connsiteY50" fmla="*/ 442452 h 1035495"/>
                <a:gd name="connsiteX51" fmla="*/ 1783181 w 2225633"/>
                <a:gd name="connsiteY51" fmla="*/ 255639 h 1035495"/>
                <a:gd name="connsiteX52" fmla="*/ 1802846 w 2225633"/>
                <a:gd name="connsiteY52" fmla="*/ 196645 h 1035495"/>
                <a:gd name="connsiteX53" fmla="*/ 1901168 w 2225633"/>
                <a:gd name="connsiteY53" fmla="*/ 98323 h 1035495"/>
                <a:gd name="connsiteX54" fmla="*/ 1930665 w 2225633"/>
                <a:gd name="connsiteY54" fmla="*/ 78658 h 1035495"/>
                <a:gd name="connsiteX55" fmla="*/ 1989659 w 2225633"/>
                <a:gd name="connsiteY55" fmla="*/ 58993 h 1035495"/>
                <a:gd name="connsiteX56" fmla="*/ 2019156 w 2225633"/>
                <a:gd name="connsiteY56" fmla="*/ 39329 h 1035495"/>
                <a:gd name="connsiteX57" fmla="*/ 2058485 w 2225633"/>
                <a:gd name="connsiteY57" fmla="*/ 29497 h 1035495"/>
                <a:gd name="connsiteX58" fmla="*/ 2117478 w 2225633"/>
                <a:gd name="connsiteY58" fmla="*/ 9832 h 1035495"/>
                <a:gd name="connsiteX59" fmla="*/ 2146975 w 2225633"/>
                <a:gd name="connsiteY59" fmla="*/ 0 h 1035495"/>
                <a:gd name="connsiteX0" fmla="*/ 0 w 2225633"/>
                <a:gd name="connsiteY0" fmla="*/ 1025663 h 1025663"/>
                <a:gd name="connsiteX1" fmla="*/ 71863 w 2225633"/>
                <a:gd name="connsiteY1" fmla="*/ 780870 h 1025663"/>
                <a:gd name="connsiteX2" fmla="*/ 101865 w 2225633"/>
                <a:gd name="connsiteY2" fmla="*/ 688258 h 1025663"/>
                <a:gd name="connsiteX3" fmla="*/ 170691 w 2225633"/>
                <a:gd name="connsiteY3" fmla="*/ 609600 h 1025663"/>
                <a:gd name="connsiteX4" fmla="*/ 219747 w 2225633"/>
                <a:gd name="connsiteY4" fmla="*/ 589988 h 1025663"/>
                <a:gd name="connsiteX5" fmla="*/ 288678 w 2225633"/>
                <a:gd name="connsiteY5" fmla="*/ 560439 h 1025663"/>
                <a:gd name="connsiteX6" fmla="*/ 347672 w 2225633"/>
                <a:gd name="connsiteY6" fmla="*/ 540774 h 1025663"/>
                <a:gd name="connsiteX7" fmla="*/ 377168 w 2225633"/>
                <a:gd name="connsiteY7" fmla="*/ 530942 h 1025663"/>
                <a:gd name="connsiteX8" fmla="*/ 436162 w 2225633"/>
                <a:gd name="connsiteY8" fmla="*/ 521110 h 1025663"/>
                <a:gd name="connsiteX9" fmla="*/ 839285 w 2225633"/>
                <a:gd name="connsiteY9" fmla="*/ 530942 h 1025663"/>
                <a:gd name="connsiteX10" fmla="*/ 957429 w 2225633"/>
                <a:gd name="connsiteY10" fmla="*/ 550659 h 1025663"/>
                <a:gd name="connsiteX11" fmla="*/ 1040871 w 2225633"/>
                <a:gd name="connsiteY11" fmla="*/ 584992 h 1025663"/>
                <a:gd name="connsiteX12" fmla="*/ 1109698 w 2225633"/>
                <a:gd name="connsiteY12" fmla="*/ 644091 h 1025663"/>
                <a:gd name="connsiteX13" fmla="*/ 1134252 w 2225633"/>
                <a:gd name="connsiteY13" fmla="*/ 712707 h 1025663"/>
                <a:gd name="connsiteX14" fmla="*/ 1124420 w 2225633"/>
                <a:gd name="connsiteY14" fmla="*/ 776749 h 1025663"/>
                <a:gd name="connsiteX15" fmla="*/ 1104756 w 2225633"/>
                <a:gd name="connsiteY15" fmla="*/ 806245 h 1025663"/>
                <a:gd name="connsiteX16" fmla="*/ 1016265 w 2225633"/>
                <a:gd name="connsiteY16" fmla="*/ 855407 h 1025663"/>
                <a:gd name="connsiteX17" fmla="*/ 967104 w 2225633"/>
                <a:gd name="connsiteY17" fmla="*/ 865239 h 1025663"/>
                <a:gd name="connsiteX18" fmla="*/ 888446 w 2225633"/>
                <a:gd name="connsiteY18" fmla="*/ 845574 h 1025663"/>
                <a:gd name="connsiteX19" fmla="*/ 819620 w 2225633"/>
                <a:gd name="connsiteY19" fmla="*/ 825910 h 1025663"/>
                <a:gd name="connsiteX20" fmla="*/ 799956 w 2225633"/>
                <a:gd name="connsiteY20" fmla="*/ 796413 h 1025663"/>
                <a:gd name="connsiteX21" fmla="*/ 780291 w 2225633"/>
                <a:gd name="connsiteY21" fmla="*/ 737420 h 1025663"/>
                <a:gd name="connsiteX22" fmla="*/ 799956 w 2225633"/>
                <a:gd name="connsiteY22" fmla="*/ 560439 h 1025663"/>
                <a:gd name="connsiteX23" fmla="*/ 819620 w 2225633"/>
                <a:gd name="connsiteY23" fmla="*/ 501445 h 1025663"/>
                <a:gd name="connsiteX24" fmla="*/ 849117 w 2225633"/>
                <a:gd name="connsiteY24" fmla="*/ 471949 h 1025663"/>
                <a:gd name="connsiteX25" fmla="*/ 868781 w 2225633"/>
                <a:gd name="connsiteY25" fmla="*/ 442452 h 1025663"/>
                <a:gd name="connsiteX26" fmla="*/ 927775 w 2225633"/>
                <a:gd name="connsiteY26" fmla="*/ 403123 h 1025663"/>
                <a:gd name="connsiteX27" fmla="*/ 986768 w 2225633"/>
                <a:gd name="connsiteY27" fmla="*/ 363794 h 1025663"/>
                <a:gd name="connsiteX28" fmla="*/ 1016265 w 2225633"/>
                <a:gd name="connsiteY28" fmla="*/ 344129 h 1025663"/>
                <a:gd name="connsiteX29" fmla="*/ 1085091 w 2225633"/>
                <a:gd name="connsiteY29" fmla="*/ 314632 h 1025663"/>
                <a:gd name="connsiteX30" fmla="*/ 1144085 w 2225633"/>
                <a:gd name="connsiteY30" fmla="*/ 294968 h 1025663"/>
                <a:gd name="connsiteX31" fmla="*/ 1173581 w 2225633"/>
                <a:gd name="connsiteY31" fmla="*/ 285136 h 1025663"/>
                <a:gd name="connsiteX32" fmla="*/ 1232575 w 2225633"/>
                <a:gd name="connsiteY32" fmla="*/ 265471 h 1025663"/>
                <a:gd name="connsiteX33" fmla="*/ 1281631 w 2225633"/>
                <a:gd name="connsiteY33" fmla="*/ 250749 h 1025663"/>
                <a:gd name="connsiteX34" fmla="*/ 1349688 w 2225633"/>
                <a:gd name="connsiteY34" fmla="*/ 226247 h 1025663"/>
                <a:gd name="connsiteX35" fmla="*/ 1448885 w 2225633"/>
                <a:gd name="connsiteY35" fmla="*/ 196645 h 1025663"/>
                <a:gd name="connsiteX36" fmla="*/ 1444152 w 2225633"/>
                <a:gd name="connsiteY36" fmla="*/ 196593 h 1025663"/>
                <a:gd name="connsiteX37" fmla="*/ 1606201 w 2225633"/>
                <a:gd name="connsiteY37" fmla="*/ 176981 h 1025663"/>
                <a:gd name="connsiteX38" fmla="*/ 1940497 w 2225633"/>
                <a:gd name="connsiteY38" fmla="*/ 157316 h 1025663"/>
                <a:gd name="connsiteX39" fmla="*/ 2176472 w 2225633"/>
                <a:gd name="connsiteY39" fmla="*/ 186813 h 1025663"/>
                <a:gd name="connsiteX40" fmla="*/ 2215801 w 2225633"/>
                <a:gd name="connsiteY40" fmla="*/ 275303 h 1025663"/>
                <a:gd name="connsiteX41" fmla="*/ 2225633 w 2225633"/>
                <a:gd name="connsiteY41" fmla="*/ 304800 h 1025663"/>
                <a:gd name="connsiteX42" fmla="*/ 2215801 w 2225633"/>
                <a:gd name="connsiteY42" fmla="*/ 412955 h 1025663"/>
                <a:gd name="connsiteX43" fmla="*/ 2196136 w 2225633"/>
                <a:gd name="connsiteY43" fmla="*/ 471949 h 1025663"/>
                <a:gd name="connsiteX44" fmla="*/ 2137143 w 2225633"/>
                <a:gd name="connsiteY44" fmla="*/ 511278 h 1025663"/>
                <a:gd name="connsiteX45" fmla="*/ 2107646 w 2225633"/>
                <a:gd name="connsiteY45" fmla="*/ 521110 h 1025663"/>
                <a:gd name="connsiteX46" fmla="*/ 1998986 w 2225633"/>
                <a:gd name="connsiteY46" fmla="*/ 556824 h 1025663"/>
                <a:gd name="connsiteX47" fmla="*/ 1871672 w 2225633"/>
                <a:gd name="connsiteY47" fmla="*/ 550607 h 1025663"/>
                <a:gd name="connsiteX48" fmla="*/ 1832343 w 2225633"/>
                <a:gd name="connsiteY48" fmla="*/ 540774 h 1025663"/>
                <a:gd name="connsiteX49" fmla="*/ 1783181 w 2225633"/>
                <a:gd name="connsiteY49" fmla="*/ 491613 h 1025663"/>
                <a:gd name="connsiteX50" fmla="*/ 1763517 w 2225633"/>
                <a:gd name="connsiteY50" fmla="*/ 432620 h 1025663"/>
                <a:gd name="connsiteX51" fmla="*/ 1783181 w 2225633"/>
                <a:gd name="connsiteY51" fmla="*/ 245807 h 1025663"/>
                <a:gd name="connsiteX52" fmla="*/ 1802846 w 2225633"/>
                <a:gd name="connsiteY52" fmla="*/ 186813 h 1025663"/>
                <a:gd name="connsiteX53" fmla="*/ 1901168 w 2225633"/>
                <a:gd name="connsiteY53" fmla="*/ 88491 h 1025663"/>
                <a:gd name="connsiteX54" fmla="*/ 1930665 w 2225633"/>
                <a:gd name="connsiteY54" fmla="*/ 68826 h 1025663"/>
                <a:gd name="connsiteX55" fmla="*/ 1989659 w 2225633"/>
                <a:gd name="connsiteY55" fmla="*/ 49161 h 1025663"/>
                <a:gd name="connsiteX56" fmla="*/ 2019156 w 2225633"/>
                <a:gd name="connsiteY56" fmla="*/ 29497 h 1025663"/>
                <a:gd name="connsiteX57" fmla="*/ 2058485 w 2225633"/>
                <a:gd name="connsiteY57" fmla="*/ 19665 h 1025663"/>
                <a:gd name="connsiteX58" fmla="*/ 2117478 w 2225633"/>
                <a:gd name="connsiteY58" fmla="*/ 0 h 1025663"/>
                <a:gd name="connsiteX0" fmla="*/ 0 w 2225633"/>
                <a:gd name="connsiteY0" fmla="*/ 1005998 h 1005998"/>
                <a:gd name="connsiteX1" fmla="*/ 71863 w 2225633"/>
                <a:gd name="connsiteY1" fmla="*/ 761205 h 1005998"/>
                <a:gd name="connsiteX2" fmla="*/ 101865 w 2225633"/>
                <a:gd name="connsiteY2" fmla="*/ 668593 h 1005998"/>
                <a:gd name="connsiteX3" fmla="*/ 170691 w 2225633"/>
                <a:gd name="connsiteY3" fmla="*/ 589935 h 1005998"/>
                <a:gd name="connsiteX4" fmla="*/ 219747 w 2225633"/>
                <a:gd name="connsiteY4" fmla="*/ 570323 h 1005998"/>
                <a:gd name="connsiteX5" fmla="*/ 288678 w 2225633"/>
                <a:gd name="connsiteY5" fmla="*/ 540774 h 1005998"/>
                <a:gd name="connsiteX6" fmla="*/ 347672 w 2225633"/>
                <a:gd name="connsiteY6" fmla="*/ 521109 h 1005998"/>
                <a:gd name="connsiteX7" fmla="*/ 377168 w 2225633"/>
                <a:gd name="connsiteY7" fmla="*/ 511277 h 1005998"/>
                <a:gd name="connsiteX8" fmla="*/ 436162 w 2225633"/>
                <a:gd name="connsiteY8" fmla="*/ 501445 h 1005998"/>
                <a:gd name="connsiteX9" fmla="*/ 839285 w 2225633"/>
                <a:gd name="connsiteY9" fmla="*/ 511277 h 1005998"/>
                <a:gd name="connsiteX10" fmla="*/ 957429 w 2225633"/>
                <a:gd name="connsiteY10" fmla="*/ 530994 h 1005998"/>
                <a:gd name="connsiteX11" fmla="*/ 1040871 w 2225633"/>
                <a:gd name="connsiteY11" fmla="*/ 565327 h 1005998"/>
                <a:gd name="connsiteX12" fmla="*/ 1109698 w 2225633"/>
                <a:gd name="connsiteY12" fmla="*/ 624426 h 1005998"/>
                <a:gd name="connsiteX13" fmla="*/ 1134252 w 2225633"/>
                <a:gd name="connsiteY13" fmla="*/ 693042 h 1005998"/>
                <a:gd name="connsiteX14" fmla="*/ 1124420 w 2225633"/>
                <a:gd name="connsiteY14" fmla="*/ 757084 h 1005998"/>
                <a:gd name="connsiteX15" fmla="*/ 1104756 w 2225633"/>
                <a:gd name="connsiteY15" fmla="*/ 786580 h 1005998"/>
                <a:gd name="connsiteX16" fmla="*/ 1016265 w 2225633"/>
                <a:gd name="connsiteY16" fmla="*/ 835742 h 1005998"/>
                <a:gd name="connsiteX17" fmla="*/ 967104 w 2225633"/>
                <a:gd name="connsiteY17" fmla="*/ 845574 h 1005998"/>
                <a:gd name="connsiteX18" fmla="*/ 888446 w 2225633"/>
                <a:gd name="connsiteY18" fmla="*/ 825909 h 1005998"/>
                <a:gd name="connsiteX19" fmla="*/ 819620 w 2225633"/>
                <a:gd name="connsiteY19" fmla="*/ 806245 h 1005998"/>
                <a:gd name="connsiteX20" fmla="*/ 799956 w 2225633"/>
                <a:gd name="connsiteY20" fmla="*/ 776748 h 1005998"/>
                <a:gd name="connsiteX21" fmla="*/ 780291 w 2225633"/>
                <a:gd name="connsiteY21" fmla="*/ 717755 h 1005998"/>
                <a:gd name="connsiteX22" fmla="*/ 799956 w 2225633"/>
                <a:gd name="connsiteY22" fmla="*/ 540774 h 1005998"/>
                <a:gd name="connsiteX23" fmla="*/ 819620 w 2225633"/>
                <a:gd name="connsiteY23" fmla="*/ 481780 h 1005998"/>
                <a:gd name="connsiteX24" fmla="*/ 849117 w 2225633"/>
                <a:gd name="connsiteY24" fmla="*/ 452284 h 1005998"/>
                <a:gd name="connsiteX25" fmla="*/ 868781 w 2225633"/>
                <a:gd name="connsiteY25" fmla="*/ 422787 h 1005998"/>
                <a:gd name="connsiteX26" fmla="*/ 927775 w 2225633"/>
                <a:gd name="connsiteY26" fmla="*/ 383458 h 1005998"/>
                <a:gd name="connsiteX27" fmla="*/ 986768 w 2225633"/>
                <a:gd name="connsiteY27" fmla="*/ 344129 h 1005998"/>
                <a:gd name="connsiteX28" fmla="*/ 1016265 w 2225633"/>
                <a:gd name="connsiteY28" fmla="*/ 324464 h 1005998"/>
                <a:gd name="connsiteX29" fmla="*/ 1085091 w 2225633"/>
                <a:gd name="connsiteY29" fmla="*/ 294967 h 1005998"/>
                <a:gd name="connsiteX30" fmla="*/ 1144085 w 2225633"/>
                <a:gd name="connsiteY30" fmla="*/ 275303 h 1005998"/>
                <a:gd name="connsiteX31" fmla="*/ 1173581 w 2225633"/>
                <a:gd name="connsiteY31" fmla="*/ 265471 h 1005998"/>
                <a:gd name="connsiteX32" fmla="*/ 1232575 w 2225633"/>
                <a:gd name="connsiteY32" fmla="*/ 245806 h 1005998"/>
                <a:gd name="connsiteX33" fmla="*/ 1281631 w 2225633"/>
                <a:gd name="connsiteY33" fmla="*/ 231084 h 1005998"/>
                <a:gd name="connsiteX34" fmla="*/ 1349688 w 2225633"/>
                <a:gd name="connsiteY34" fmla="*/ 206582 h 1005998"/>
                <a:gd name="connsiteX35" fmla="*/ 1448885 w 2225633"/>
                <a:gd name="connsiteY35" fmla="*/ 176980 h 1005998"/>
                <a:gd name="connsiteX36" fmla="*/ 1444152 w 2225633"/>
                <a:gd name="connsiteY36" fmla="*/ 176928 h 1005998"/>
                <a:gd name="connsiteX37" fmla="*/ 1606201 w 2225633"/>
                <a:gd name="connsiteY37" fmla="*/ 157316 h 1005998"/>
                <a:gd name="connsiteX38" fmla="*/ 1940497 w 2225633"/>
                <a:gd name="connsiteY38" fmla="*/ 137651 h 1005998"/>
                <a:gd name="connsiteX39" fmla="*/ 2176472 w 2225633"/>
                <a:gd name="connsiteY39" fmla="*/ 167148 h 1005998"/>
                <a:gd name="connsiteX40" fmla="*/ 2215801 w 2225633"/>
                <a:gd name="connsiteY40" fmla="*/ 255638 h 1005998"/>
                <a:gd name="connsiteX41" fmla="*/ 2225633 w 2225633"/>
                <a:gd name="connsiteY41" fmla="*/ 285135 h 1005998"/>
                <a:gd name="connsiteX42" fmla="*/ 2215801 w 2225633"/>
                <a:gd name="connsiteY42" fmla="*/ 393290 h 1005998"/>
                <a:gd name="connsiteX43" fmla="*/ 2196136 w 2225633"/>
                <a:gd name="connsiteY43" fmla="*/ 452284 h 1005998"/>
                <a:gd name="connsiteX44" fmla="*/ 2137143 w 2225633"/>
                <a:gd name="connsiteY44" fmla="*/ 491613 h 1005998"/>
                <a:gd name="connsiteX45" fmla="*/ 2107646 w 2225633"/>
                <a:gd name="connsiteY45" fmla="*/ 501445 h 1005998"/>
                <a:gd name="connsiteX46" fmla="*/ 1998986 w 2225633"/>
                <a:gd name="connsiteY46" fmla="*/ 537159 h 1005998"/>
                <a:gd name="connsiteX47" fmla="*/ 1871672 w 2225633"/>
                <a:gd name="connsiteY47" fmla="*/ 530942 h 1005998"/>
                <a:gd name="connsiteX48" fmla="*/ 1832343 w 2225633"/>
                <a:gd name="connsiteY48" fmla="*/ 521109 h 1005998"/>
                <a:gd name="connsiteX49" fmla="*/ 1783181 w 2225633"/>
                <a:gd name="connsiteY49" fmla="*/ 471948 h 1005998"/>
                <a:gd name="connsiteX50" fmla="*/ 1763517 w 2225633"/>
                <a:gd name="connsiteY50" fmla="*/ 412955 h 1005998"/>
                <a:gd name="connsiteX51" fmla="*/ 1783181 w 2225633"/>
                <a:gd name="connsiteY51" fmla="*/ 226142 h 1005998"/>
                <a:gd name="connsiteX52" fmla="*/ 1802846 w 2225633"/>
                <a:gd name="connsiteY52" fmla="*/ 167148 h 1005998"/>
                <a:gd name="connsiteX53" fmla="*/ 1901168 w 2225633"/>
                <a:gd name="connsiteY53" fmla="*/ 68826 h 1005998"/>
                <a:gd name="connsiteX54" fmla="*/ 1930665 w 2225633"/>
                <a:gd name="connsiteY54" fmla="*/ 49161 h 1005998"/>
                <a:gd name="connsiteX55" fmla="*/ 1989659 w 2225633"/>
                <a:gd name="connsiteY55" fmla="*/ 29496 h 1005998"/>
                <a:gd name="connsiteX56" fmla="*/ 2019156 w 2225633"/>
                <a:gd name="connsiteY56" fmla="*/ 9832 h 1005998"/>
                <a:gd name="connsiteX57" fmla="*/ 2058485 w 2225633"/>
                <a:gd name="connsiteY57" fmla="*/ 0 h 1005998"/>
                <a:gd name="connsiteX0" fmla="*/ 0 w 2225633"/>
                <a:gd name="connsiteY0" fmla="*/ 996166 h 996166"/>
                <a:gd name="connsiteX1" fmla="*/ 71863 w 2225633"/>
                <a:gd name="connsiteY1" fmla="*/ 751373 h 996166"/>
                <a:gd name="connsiteX2" fmla="*/ 101865 w 2225633"/>
                <a:gd name="connsiteY2" fmla="*/ 658761 h 996166"/>
                <a:gd name="connsiteX3" fmla="*/ 170691 w 2225633"/>
                <a:gd name="connsiteY3" fmla="*/ 580103 h 996166"/>
                <a:gd name="connsiteX4" fmla="*/ 219747 w 2225633"/>
                <a:gd name="connsiteY4" fmla="*/ 560491 h 996166"/>
                <a:gd name="connsiteX5" fmla="*/ 288678 w 2225633"/>
                <a:gd name="connsiteY5" fmla="*/ 530942 h 996166"/>
                <a:gd name="connsiteX6" fmla="*/ 347672 w 2225633"/>
                <a:gd name="connsiteY6" fmla="*/ 511277 h 996166"/>
                <a:gd name="connsiteX7" fmla="*/ 377168 w 2225633"/>
                <a:gd name="connsiteY7" fmla="*/ 501445 h 996166"/>
                <a:gd name="connsiteX8" fmla="*/ 436162 w 2225633"/>
                <a:gd name="connsiteY8" fmla="*/ 491613 h 996166"/>
                <a:gd name="connsiteX9" fmla="*/ 839285 w 2225633"/>
                <a:gd name="connsiteY9" fmla="*/ 501445 h 996166"/>
                <a:gd name="connsiteX10" fmla="*/ 957429 w 2225633"/>
                <a:gd name="connsiteY10" fmla="*/ 521162 h 996166"/>
                <a:gd name="connsiteX11" fmla="*/ 1040871 w 2225633"/>
                <a:gd name="connsiteY11" fmla="*/ 555495 h 996166"/>
                <a:gd name="connsiteX12" fmla="*/ 1109698 w 2225633"/>
                <a:gd name="connsiteY12" fmla="*/ 614594 h 996166"/>
                <a:gd name="connsiteX13" fmla="*/ 1134252 w 2225633"/>
                <a:gd name="connsiteY13" fmla="*/ 683210 h 996166"/>
                <a:gd name="connsiteX14" fmla="*/ 1124420 w 2225633"/>
                <a:gd name="connsiteY14" fmla="*/ 747252 h 996166"/>
                <a:gd name="connsiteX15" fmla="*/ 1104756 w 2225633"/>
                <a:gd name="connsiteY15" fmla="*/ 776748 h 996166"/>
                <a:gd name="connsiteX16" fmla="*/ 1016265 w 2225633"/>
                <a:gd name="connsiteY16" fmla="*/ 825910 h 996166"/>
                <a:gd name="connsiteX17" fmla="*/ 967104 w 2225633"/>
                <a:gd name="connsiteY17" fmla="*/ 835742 h 996166"/>
                <a:gd name="connsiteX18" fmla="*/ 888446 w 2225633"/>
                <a:gd name="connsiteY18" fmla="*/ 816077 h 996166"/>
                <a:gd name="connsiteX19" fmla="*/ 819620 w 2225633"/>
                <a:gd name="connsiteY19" fmla="*/ 796413 h 996166"/>
                <a:gd name="connsiteX20" fmla="*/ 799956 w 2225633"/>
                <a:gd name="connsiteY20" fmla="*/ 766916 h 996166"/>
                <a:gd name="connsiteX21" fmla="*/ 780291 w 2225633"/>
                <a:gd name="connsiteY21" fmla="*/ 707923 h 996166"/>
                <a:gd name="connsiteX22" fmla="*/ 799956 w 2225633"/>
                <a:gd name="connsiteY22" fmla="*/ 530942 h 996166"/>
                <a:gd name="connsiteX23" fmla="*/ 819620 w 2225633"/>
                <a:gd name="connsiteY23" fmla="*/ 471948 h 996166"/>
                <a:gd name="connsiteX24" fmla="*/ 849117 w 2225633"/>
                <a:gd name="connsiteY24" fmla="*/ 442452 h 996166"/>
                <a:gd name="connsiteX25" fmla="*/ 868781 w 2225633"/>
                <a:gd name="connsiteY25" fmla="*/ 412955 h 996166"/>
                <a:gd name="connsiteX26" fmla="*/ 927775 w 2225633"/>
                <a:gd name="connsiteY26" fmla="*/ 373626 h 996166"/>
                <a:gd name="connsiteX27" fmla="*/ 986768 w 2225633"/>
                <a:gd name="connsiteY27" fmla="*/ 334297 h 996166"/>
                <a:gd name="connsiteX28" fmla="*/ 1016265 w 2225633"/>
                <a:gd name="connsiteY28" fmla="*/ 314632 h 996166"/>
                <a:gd name="connsiteX29" fmla="*/ 1085091 w 2225633"/>
                <a:gd name="connsiteY29" fmla="*/ 285135 h 996166"/>
                <a:gd name="connsiteX30" fmla="*/ 1144085 w 2225633"/>
                <a:gd name="connsiteY30" fmla="*/ 265471 h 996166"/>
                <a:gd name="connsiteX31" fmla="*/ 1173581 w 2225633"/>
                <a:gd name="connsiteY31" fmla="*/ 255639 h 996166"/>
                <a:gd name="connsiteX32" fmla="*/ 1232575 w 2225633"/>
                <a:gd name="connsiteY32" fmla="*/ 235974 h 996166"/>
                <a:gd name="connsiteX33" fmla="*/ 1281631 w 2225633"/>
                <a:gd name="connsiteY33" fmla="*/ 221252 h 996166"/>
                <a:gd name="connsiteX34" fmla="*/ 1349688 w 2225633"/>
                <a:gd name="connsiteY34" fmla="*/ 196750 h 996166"/>
                <a:gd name="connsiteX35" fmla="*/ 1448885 w 2225633"/>
                <a:gd name="connsiteY35" fmla="*/ 167148 h 996166"/>
                <a:gd name="connsiteX36" fmla="*/ 1444152 w 2225633"/>
                <a:gd name="connsiteY36" fmla="*/ 167096 h 996166"/>
                <a:gd name="connsiteX37" fmla="*/ 1606201 w 2225633"/>
                <a:gd name="connsiteY37" fmla="*/ 147484 h 996166"/>
                <a:gd name="connsiteX38" fmla="*/ 1940497 w 2225633"/>
                <a:gd name="connsiteY38" fmla="*/ 127819 h 996166"/>
                <a:gd name="connsiteX39" fmla="*/ 2176472 w 2225633"/>
                <a:gd name="connsiteY39" fmla="*/ 157316 h 996166"/>
                <a:gd name="connsiteX40" fmla="*/ 2215801 w 2225633"/>
                <a:gd name="connsiteY40" fmla="*/ 245806 h 996166"/>
                <a:gd name="connsiteX41" fmla="*/ 2225633 w 2225633"/>
                <a:gd name="connsiteY41" fmla="*/ 275303 h 996166"/>
                <a:gd name="connsiteX42" fmla="*/ 2215801 w 2225633"/>
                <a:gd name="connsiteY42" fmla="*/ 383458 h 996166"/>
                <a:gd name="connsiteX43" fmla="*/ 2196136 w 2225633"/>
                <a:gd name="connsiteY43" fmla="*/ 442452 h 996166"/>
                <a:gd name="connsiteX44" fmla="*/ 2137143 w 2225633"/>
                <a:gd name="connsiteY44" fmla="*/ 481781 h 996166"/>
                <a:gd name="connsiteX45" fmla="*/ 2107646 w 2225633"/>
                <a:gd name="connsiteY45" fmla="*/ 491613 h 996166"/>
                <a:gd name="connsiteX46" fmla="*/ 1998986 w 2225633"/>
                <a:gd name="connsiteY46" fmla="*/ 527327 h 996166"/>
                <a:gd name="connsiteX47" fmla="*/ 1871672 w 2225633"/>
                <a:gd name="connsiteY47" fmla="*/ 521110 h 996166"/>
                <a:gd name="connsiteX48" fmla="*/ 1832343 w 2225633"/>
                <a:gd name="connsiteY48" fmla="*/ 511277 h 996166"/>
                <a:gd name="connsiteX49" fmla="*/ 1783181 w 2225633"/>
                <a:gd name="connsiteY49" fmla="*/ 462116 h 996166"/>
                <a:gd name="connsiteX50" fmla="*/ 1763517 w 2225633"/>
                <a:gd name="connsiteY50" fmla="*/ 403123 h 996166"/>
                <a:gd name="connsiteX51" fmla="*/ 1783181 w 2225633"/>
                <a:gd name="connsiteY51" fmla="*/ 216310 h 996166"/>
                <a:gd name="connsiteX52" fmla="*/ 1802846 w 2225633"/>
                <a:gd name="connsiteY52" fmla="*/ 157316 h 996166"/>
                <a:gd name="connsiteX53" fmla="*/ 1901168 w 2225633"/>
                <a:gd name="connsiteY53" fmla="*/ 58994 h 996166"/>
                <a:gd name="connsiteX54" fmla="*/ 1930665 w 2225633"/>
                <a:gd name="connsiteY54" fmla="*/ 39329 h 996166"/>
                <a:gd name="connsiteX55" fmla="*/ 1989659 w 2225633"/>
                <a:gd name="connsiteY55" fmla="*/ 19664 h 996166"/>
                <a:gd name="connsiteX56" fmla="*/ 2019156 w 2225633"/>
                <a:gd name="connsiteY56" fmla="*/ 0 h 996166"/>
                <a:gd name="connsiteX0" fmla="*/ 0 w 2225633"/>
                <a:gd name="connsiteY0" fmla="*/ 976502 h 976502"/>
                <a:gd name="connsiteX1" fmla="*/ 71863 w 2225633"/>
                <a:gd name="connsiteY1" fmla="*/ 731709 h 976502"/>
                <a:gd name="connsiteX2" fmla="*/ 101865 w 2225633"/>
                <a:gd name="connsiteY2" fmla="*/ 639097 h 976502"/>
                <a:gd name="connsiteX3" fmla="*/ 170691 w 2225633"/>
                <a:gd name="connsiteY3" fmla="*/ 560439 h 976502"/>
                <a:gd name="connsiteX4" fmla="*/ 219747 w 2225633"/>
                <a:gd name="connsiteY4" fmla="*/ 540827 h 976502"/>
                <a:gd name="connsiteX5" fmla="*/ 288678 w 2225633"/>
                <a:gd name="connsiteY5" fmla="*/ 511278 h 976502"/>
                <a:gd name="connsiteX6" fmla="*/ 347672 w 2225633"/>
                <a:gd name="connsiteY6" fmla="*/ 491613 h 976502"/>
                <a:gd name="connsiteX7" fmla="*/ 377168 w 2225633"/>
                <a:gd name="connsiteY7" fmla="*/ 481781 h 976502"/>
                <a:gd name="connsiteX8" fmla="*/ 436162 w 2225633"/>
                <a:gd name="connsiteY8" fmla="*/ 471949 h 976502"/>
                <a:gd name="connsiteX9" fmla="*/ 839285 w 2225633"/>
                <a:gd name="connsiteY9" fmla="*/ 481781 h 976502"/>
                <a:gd name="connsiteX10" fmla="*/ 957429 w 2225633"/>
                <a:gd name="connsiteY10" fmla="*/ 501498 h 976502"/>
                <a:gd name="connsiteX11" fmla="*/ 1040871 w 2225633"/>
                <a:gd name="connsiteY11" fmla="*/ 535831 h 976502"/>
                <a:gd name="connsiteX12" fmla="*/ 1109698 w 2225633"/>
                <a:gd name="connsiteY12" fmla="*/ 594930 h 976502"/>
                <a:gd name="connsiteX13" fmla="*/ 1134252 w 2225633"/>
                <a:gd name="connsiteY13" fmla="*/ 663546 h 976502"/>
                <a:gd name="connsiteX14" fmla="*/ 1124420 w 2225633"/>
                <a:gd name="connsiteY14" fmla="*/ 727588 h 976502"/>
                <a:gd name="connsiteX15" fmla="*/ 1104756 w 2225633"/>
                <a:gd name="connsiteY15" fmla="*/ 757084 h 976502"/>
                <a:gd name="connsiteX16" fmla="*/ 1016265 w 2225633"/>
                <a:gd name="connsiteY16" fmla="*/ 806246 h 976502"/>
                <a:gd name="connsiteX17" fmla="*/ 967104 w 2225633"/>
                <a:gd name="connsiteY17" fmla="*/ 816078 h 976502"/>
                <a:gd name="connsiteX18" fmla="*/ 888446 w 2225633"/>
                <a:gd name="connsiteY18" fmla="*/ 796413 h 976502"/>
                <a:gd name="connsiteX19" fmla="*/ 819620 w 2225633"/>
                <a:gd name="connsiteY19" fmla="*/ 776749 h 976502"/>
                <a:gd name="connsiteX20" fmla="*/ 799956 w 2225633"/>
                <a:gd name="connsiteY20" fmla="*/ 747252 h 976502"/>
                <a:gd name="connsiteX21" fmla="*/ 780291 w 2225633"/>
                <a:gd name="connsiteY21" fmla="*/ 688259 h 976502"/>
                <a:gd name="connsiteX22" fmla="*/ 799956 w 2225633"/>
                <a:gd name="connsiteY22" fmla="*/ 511278 h 976502"/>
                <a:gd name="connsiteX23" fmla="*/ 819620 w 2225633"/>
                <a:gd name="connsiteY23" fmla="*/ 452284 h 976502"/>
                <a:gd name="connsiteX24" fmla="*/ 849117 w 2225633"/>
                <a:gd name="connsiteY24" fmla="*/ 422788 h 976502"/>
                <a:gd name="connsiteX25" fmla="*/ 868781 w 2225633"/>
                <a:gd name="connsiteY25" fmla="*/ 393291 h 976502"/>
                <a:gd name="connsiteX26" fmla="*/ 927775 w 2225633"/>
                <a:gd name="connsiteY26" fmla="*/ 353962 h 976502"/>
                <a:gd name="connsiteX27" fmla="*/ 986768 w 2225633"/>
                <a:gd name="connsiteY27" fmla="*/ 314633 h 976502"/>
                <a:gd name="connsiteX28" fmla="*/ 1016265 w 2225633"/>
                <a:gd name="connsiteY28" fmla="*/ 294968 h 976502"/>
                <a:gd name="connsiteX29" fmla="*/ 1085091 w 2225633"/>
                <a:gd name="connsiteY29" fmla="*/ 265471 h 976502"/>
                <a:gd name="connsiteX30" fmla="*/ 1144085 w 2225633"/>
                <a:gd name="connsiteY30" fmla="*/ 245807 h 976502"/>
                <a:gd name="connsiteX31" fmla="*/ 1173581 w 2225633"/>
                <a:gd name="connsiteY31" fmla="*/ 235975 h 976502"/>
                <a:gd name="connsiteX32" fmla="*/ 1232575 w 2225633"/>
                <a:gd name="connsiteY32" fmla="*/ 216310 h 976502"/>
                <a:gd name="connsiteX33" fmla="*/ 1281631 w 2225633"/>
                <a:gd name="connsiteY33" fmla="*/ 201588 h 976502"/>
                <a:gd name="connsiteX34" fmla="*/ 1349688 w 2225633"/>
                <a:gd name="connsiteY34" fmla="*/ 177086 h 976502"/>
                <a:gd name="connsiteX35" fmla="*/ 1448885 w 2225633"/>
                <a:gd name="connsiteY35" fmla="*/ 147484 h 976502"/>
                <a:gd name="connsiteX36" fmla="*/ 1444152 w 2225633"/>
                <a:gd name="connsiteY36" fmla="*/ 147432 h 976502"/>
                <a:gd name="connsiteX37" fmla="*/ 1606201 w 2225633"/>
                <a:gd name="connsiteY37" fmla="*/ 127820 h 976502"/>
                <a:gd name="connsiteX38" fmla="*/ 1940497 w 2225633"/>
                <a:gd name="connsiteY38" fmla="*/ 108155 h 976502"/>
                <a:gd name="connsiteX39" fmla="*/ 2176472 w 2225633"/>
                <a:gd name="connsiteY39" fmla="*/ 137652 h 976502"/>
                <a:gd name="connsiteX40" fmla="*/ 2215801 w 2225633"/>
                <a:gd name="connsiteY40" fmla="*/ 226142 h 976502"/>
                <a:gd name="connsiteX41" fmla="*/ 2225633 w 2225633"/>
                <a:gd name="connsiteY41" fmla="*/ 255639 h 976502"/>
                <a:gd name="connsiteX42" fmla="*/ 2215801 w 2225633"/>
                <a:gd name="connsiteY42" fmla="*/ 363794 h 976502"/>
                <a:gd name="connsiteX43" fmla="*/ 2196136 w 2225633"/>
                <a:gd name="connsiteY43" fmla="*/ 422788 h 976502"/>
                <a:gd name="connsiteX44" fmla="*/ 2137143 w 2225633"/>
                <a:gd name="connsiteY44" fmla="*/ 462117 h 976502"/>
                <a:gd name="connsiteX45" fmla="*/ 2107646 w 2225633"/>
                <a:gd name="connsiteY45" fmla="*/ 471949 h 976502"/>
                <a:gd name="connsiteX46" fmla="*/ 1998986 w 2225633"/>
                <a:gd name="connsiteY46" fmla="*/ 507663 h 976502"/>
                <a:gd name="connsiteX47" fmla="*/ 1871672 w 2225633"/>
                <a:gd name="connsiteY47" fmla="*/ 501446 h 976502"/>
                <a:gd name="connsiteX48" fmla="*/ 1832343 w 2225633"/>
                <a:gd name="connsiteY48" fmla="*/ 491613 h 976502"/>
                <a:gd name="connsiteX49" fmla="*/ 1783181 w 2225633"/>
                <a:gd name="connsiteY49" fmla="*/ 442452 h 976502"/>
                <a:gd name="connsiteX50" fmla="*/ 1763517 w 2225633"/>
                <a:gd name="connsiteY50" fmla="*/ 383459 h 976502"/>
                <a:gd name="connsiteX51" fmla="*/ 1783181 w 2225633"/>
                <a:gd name="connsiteY51" fmla="*/ 196646 h 976502"/>
                <a:gd name="connsiteX52" fmla="*/ 1802846 w 2225633"/>
                <a:gd name="connsiteY52" fmla="*/ 137652 h 976502"/>
                <a:gd name="connsiteX53" fmla="*/ 1901168 w 2225633"/>
                <a:gd name="connsiteY53" fmla="*/ 39330 h 976502"/>
                <a:gd name="connsiteX54" fmla="*/ 1930665 w 2225633"/>
                <a:gd name="connsiteY54" fmla="*/ 19665 h 976502"/>
                <a:gd name="connsiteX55" fmla="*/ 1989659 w 2225633"/>
                <a:gd name="connsiteY55" fmla="*/ 0 h 976502"/>
                <a:gd name="connsiteX0" fmla="*/ 0 w 2225633"/>
                <a:gd name="connsiteY0" fmla="*/ 956837 h 956837"/>
                <a:gd name="connsiteX1" fmla="*/ 71863 w 2225633"/>
                <a:gd name="connsiteY1" fmla="*/ 712044 h 956837"/>
                <a:gd name="connsiteX2" fmla="*/ 101865 w 2225633"/>
                <a:gd name="connsiteY2" fmla="*/ 619432 h 956837"/>
                <a:gd name="connsiteX3" fmla="*/ 170691 w 2225633"/>
                <a:gd name="connsiteY3" fmla="*/ 540774 h 956837"/>
                <a:gd name="connsiteX4" fmla="*/ 219747 w 2225633"/>
                <a:gd name="connsiteY4" fmla="*/ 521162 h 956837"/>
                <a:gd name="connsiteX5" fmla="*/ 288678 w 2225633"/>
                <a:gd name="connsiteY5" fmla="*/ 491613 h 956837"/>
                <a:gd name="connsiteX6" fmla="*/ 347672 w 2225633"/>
                <a:gd name="connsiteY6" fmla="*/ 471948 h 956837"/>
                <a:gd name="connsiteX7" fmla="*/ 377168 w 2225633"/>
                <a:gd name="connsiteY7" fmla="*/ 462116 h 956837"/>
                <a:gd name="connsiteX8" fmla="*/ 436162 w 2225633"/>
                <a:gd name="connsiteY8" fmla="*/ 452284 h 956837"/>
                <a:gd name="connsiteX9" fmla="*/ 839285 w 2225633"/>
                <a:gd name="connsiteY9" fmla="*/ 462116 h 956837"/>
                <a:gd name="connsiteX10" fmla="*/ 957429 w 2225633"/>
                <a:gd name="connsiteY10" fmla="*/ 481833 h 956837"/>
                <a:gd name="connsiteX11" fmla="*/ 1040871 w 2225633"/>
                <a:gd name="connsiteY11" fmla="*/ 516166 h 956837"/>
                <a:gd name="connsiteX12" fmla="*/ 1109698 w 2225633"/>
                <a:gd name="connsiteY12" fmla="*/ 575265 h 956837"/>
                <a:gd name="connsiteX13" fmla="*/ 1134252 w 2225633"/>
                <a:gd name="connsiteY13" fmla="*/ 643881 h 956837"/>
                <a:gd name="connsiteX14" fmla="*/ 1124420 w 2225633"/>
                <a:gd name="connsiteY14" fmla="*/ 707923 h 956837"/>
                <a:gd name="connsiteX15" fmla="*/ 1104756 w 2225633"/>
                <a:gd name="connsiteY15" fmla="*/ 737419 h 956837"/>
                <a:gd name="connsiteX16" fmla="*/ 1016265 w 2225633"/>
                <a:gd name="connsiteY16" fmla="*/ 786581 h 956837"/>
                <a:gd name="connsiteX17" fmla="*/ 967104 w 2225633"/>
                <a:gd name="connsiteY17" fmla="*/ 796413 h 956837"/>
                <a:gd name="connsiteX18" fmla="*/ 888446 w 2225633"/>
                <a:gd name="connsiteY18" fmla="*/ 776748 h 956837"/>
                <a:gd name="connsiteX19" fmla="*/ 819620 w 2225633"/>
                <a:gd name="connsiteY19" fmla="*/ 757084 h 956837"/>
                <a:gd name="connsiteX20" fmla="*/ 799956 w 2225633"/>
                <a:gd name="connsiteY20" fmla="*/ 727587 h 956837"/>
                <a:gd name="connsiteX21" fmla="*/ 780291 w 2225633"/>
                <a:gd name="connsiteY21" fmla="*/ 668594 h 956837"/>
                <a:gd name="connsiteX22" fmla="*/ 799956 w 2225633"/>
                <a:gd name="connsiteY22" fmla="*/ 491613 h 956837"/>
                <a:gd name="connsiteX23" fmla="*/ 819620 w 2225633"/>
                <a:gd name="connsiteY23" fmla="*/ 432619 h 956837"/>
                <a:gd name="connsiteX24" fmla="*/ 849117 w 2225633"/>
                <a:gd name="connsiteY24" fmla="*/ 403123 h 956837"/>
                <a:gd name="connsiteX25" fmla="*/ 868781 w 2225633"/>
                <a:gd name="connsiteY25" fmla="*/ 373626 h 956837"/>
                <a:gd name="connsiteX26" fmla="*/ 927775 w 2225633"/>
                <a:gd name="connsiteY26" fmla="*/ 334297 h 956837"/>
                <a:gd name="connsiteX27" fmla="*/ 986768 w 2225633"/>
                <a:gd name="connsiteY27" fmla="*/ 294968 h 956837"/>
                <a:gd name="connsiteX28" fmla="*/ 1016265 w 2225633"/>
                <a:gd name="connsiteY28" fmla="*/ 275303 h 956837"/>
                <a:gd name="connsiteX29" fmla="*/ 1085091 w 2225633"/>
                <a:gd name="connsiteY29" fmla="*/ 245806 h 956837"/>
                <a:gd name="connsiteX30" fmla="*/ 1144085 w 2225633"/>
                <a:gd name="connsiteY30" fmla="*/ 226142 h 956837"/>
                <a:gd name="connsiteX31" fmla="*/ 1173581 w 2225633"/>
                <a:gd name="connsiteY31" fmla="*/ 216310 h 956837"/>
                <a:gd name="connsiteX32" fmla="*/ 1232575 w 2225633"/>
                <a:gd name="connsiteY32" fmla="*/ 196645 h 956837"/>
                <a:gd name="connsiteX33" fmla="*/ 1281631 w 2225633"/>
                <a:gd name="connsiteY33" fmla="*/ 181923 h 956837"/>
                <a:gd name="connsiteX34" fmla="*/ 1349688 w 2225633"/>
                <a:gd name="connsiteY34" fmla="*/ 157421 h 956837"/>
                <a:gd name="connsiteX35" fmla="*/ 1448885 w 2225633"/>
                <a:gd name="connsiteY35" fmla="*/ 127819 h 956837"/>
                <a:gd name="connsiteX36" fmla="*/ 1444152 w 2225633"/>
                <a:gd name="connsiteY36" fmla="*/ 127767 h 956837"/>
                <a:gd name="connsiteX37" fmla="*/ 1606201 w 2225633"/>
                <a:gd name="connsiteY37" fmla="*/ 108155 h 956837"/>
                <a:gd name="connsiteX38" fmla="*/ 1940497 w 2225633"/>
                <a:gd name="connsiteY38" fmla="*/ 88490 h 956837"/>
                <a:gd name="connsiteX39" fmla="*/ 2176472 w 2225633"/>
                <a:gd name="connsiteY39" fmla="*/ 117987 h 956837"/>
                <a:gd name="connsiteX40" fmla="*/ 2215801 w 2225633"/>
                <a:gd name="connsiteY40" fmla="*/ 206477 h 956837"/>
                <a:gd name="connsiteX41" fmla="*/ 2225633 w 2225633"/>
                <a:gd name="connsiteY41" fmla="*/ 235974 h 956837"/>
                <a:gd name="connsiteX42" fmla="*/ 2215801 w 2225633"/>
                <a:gd name="connsiteY42" fmla="*/ 344129 h 956837"/>
                <a:gd name="connsiteX43" fmla="*/ 2196136 w 2225633"/>
                <a:gd name="connsiteY43" fmla="*/ 403123 h 956837"/>
                <a:gd name="connsiteX44" fmla="*/ 2137143 w 2225633"/>
                <a:gd name="connsiteY44" fmla="*/ 442452 h 956837"/>
                <a:gd name="connsiteX45" fmla="*/ 2107646 w 2225633"/>
                <a:gd name="connsiteY45" fmla="*/ 452284 h 956837"/>
                <a:gd name="connsiteX46" fmla="*/ 1998986 w 2225633"/>
                <a:gd name="connsiteY46" fmla="*/ 487998 h 956837"/>
                <a:gd name="connsiteX47" fmla="*/ 1871672 w 2225633"/>
                <a:gd name="connsiteY47" fmla="*/ 481781 h 956837"/>
                <a:gd name="connsiteX48" fmla="*/ 1832343 w 2225633"/>
                <a:gd name="connsiteY48" fmla="*/ 471948 h 956837"/>
                <a:gd name="connsiteX49" fmla="*/ 1783181 w 2225633"/>
                <a:gd name="connsiteY49" fmla="*/ 422787 h 956837"/>
                <a:gd name="connsiteX50" fmla="*/ 1763517 w 2225633"/>
                <a:gd name="connsiteY50" fmla="*/ 363794 h 956837"/>
                <a:gd name="connsiteX51" fmla="*/ 1783181 w 2225633"/>
                <a:gd name="connsiteY51" fmla="*/ 176981 h 956837"/>
                <a:gd name="connsiteX52" fmla="*/ 1802846 w 2225633"/>
                <a:gd name="connsiteY52" fmla="*/ 117987 h 956837"/>
                <a:gd name="connsiteX53" fmla="*/ 1901168 w 2225633"/>
                <a:gd name="connsiteY53" fmla="*/ 19665 h 956837"/>
                <a:gd name="connsiteX54" fmla="*/ 1930665 w 2225633"/>
                <a:gd name="connsiteY54" fmla="*/ 0 h 956837"/>
                <a:gd name="connsiteX0" fmla="*/ 0 w 2225633"/>
                <a:gd name="connsiteY0" fmla="*/ 937172 h 937172"/>
                <a:gd name="connsiteX1" fmla="*/ 71863 w 2225633"/>
                <a:gd name="connsiteY1" fmla="*/ 692379 h 937172"/>
                <a:gd name="connsiteX2" fmla="*/ 101865 w 2225633"/>
                <a:gd name="connsiteY2" fmla="*/ 599767 h 937172"/>
                <a:gd name="connsiteX3" fmla="*/ 170691 w 2225633"/>
                <a:gd name="connsiteY3" fmla="*/ 521109 h 937172"/>
                <a:gd name="connsiteX4" fmla="*/ 219747 w 2225633"/>
                <a:gd name="connsiteY4" fmla="*/ 501497 h 937172"/>
                <a:gd name="connsiteX5" fmla="*/ 288678 w 2225633"/>
                <a:gd name="connsiteY5" fmla="*/ 471948 h 937172"/>
                <a:gd name="connsiteX6" fmla="*/ 347672 w 2225633"/>
                <a:gd name="connsiteY6" fmla="*/ 452283 h 937172"/>
                <a:gd name="connsiteX7" fmla="*/ 377168 w 2225633"/>
                <a:gd name="connsiteY7" fmla="*/ 442451 h 937172"/>
                <a:gd name="connsiteX8" fmla="*/ 436162 w 2225633"/>
                <a:gd name="connsiteY8" fmla="*/ 432619 h 937172"/>
                <a:gd name="connsiteX9" fmla="*/ 839285 w 2225633"/>
                <a:gd name="connsiteY9" fmla="*/ 442451 h 937172"/>
                <a:gd name="connsiteX10" fmla="*/ 957429 w 2225633"/>
                <a:gd name="connsiteY10" fmla="*/ 462168 h 937172"/>
                <a:gd name="connsiteX11" fmla="*/ 1040871 w 2225633"/>
                <a:gd name="connsiteY11" fmla="*/ 496501 h 937172"/>
                <a:gd name="connsiteX12" fmla="*/ 1109698 w 2225633"/>
                <a:gd name="connsiteY12" fmla="*/ 555600 h 937172"/>
                <a:gd name="connsiteX13" fmla="*/ 1134252 w 2225633"/>
                <a:gd name="connsiteY13" fmla="*/ 624216 h 937172"/>
                <a:gd name="connsiteX14" fmla="*/ 1124420 w 2225633"/>
                <a:gd name="connsiteY14" fmla="*/ 688258 h 937172"/>
                <a:gd name="connsiteX15" fmla="*/ 1104756 w 2225633"/>
                <a:gd name="connsiteY15" fmla="*/ 717754 h 937172"/>
                <a:gd name="connsiteX16" fmla="*/ 1016265 w 2225633"/>
                <a:gd name="connsiteY16" fmla="*/ 766916 h 937172"/>
                <a:gd name="connsiteX17" fmla="*/ 967104 w 2225633"/>
                <a:gd name="connsiteY17" fmla="*/ 776748 h 937172"/>
                <a:gd name="connsiteX18" fmla="*/ 888446 w 2225633"/>
                <a:gd name="connsiteY18" fmla="*/ 757083 h 937172"/>
                <a:gd name="connsiteX19" fmla="*/ 819620 w 2225633"/>
                <a:gd name="connsiteY19" fmla="*/ 737419 h 937172"/>
                <a:gd name="connsiteX20" fmla="*/ 799956 w 2225633"/>
                <a:gd name="connsiteY20" fmla="*/ 707922 h 937172"/>
                <a:gd name="connsiteX21" fmla="*/ 780291 w 2225633"/>
                <a:gd name="connsiteY21" fmla="*/ 648929 h 937172"/>
                <a:gd name="connsiteX22" fmla="*/ 799956 w 2225633"/>
                <a:gd name="connsiteY22" fmla="*/ 471948 h 937172"/>
                <a:gd name="connsiteX23" fmla="*/ 819620 w 2225633"/>
                <a:gd name="connsiteY23" fmla="*/ 412954 h 937172"/>
                <a:gd name="connsiteX24" fmla="*/ 849117 w 2225633"/>
                <a:gd name="connsiteY24" fmla="*/ 383458 h 937172"/>
                <a:gd name="connsiteX25" fmla="*/ 868781 w 2225633"/>
                <a:gd name="connsiteY25" fmla="*/ 353961 h 937172"/>
                <a:gd name="connsiteX26" fmla="*/ 927775 w 2225633"/>
                <a:gd name="connsiteY26" fmla="*/ 314632 h 937172"/>
                <a:gd name="connsiteX27" fmla="*/ 986768 w 2225633"/>
                <a:gd name="connsiteY27" fmla="*/ 275303 h 937172"/>
                <a:gd name="connsiteX28" fmla="*/ 1016265 w 2225633"/>
                <a:gd name="connsiteY28" fmla="*/ 255638 h 937172"/>
                <a:gd name="connsiteX29" fmla="*/ 1085091 w 2225633"/>
                <a:gd name="connsiteY29" fmla="*/ 226141 h 937172"/>
                <a:gd name="connsiteX30" fmla="*/ 1144085 w 2225633"/>
                <a:gd name="connsiteY30" fmla="*/ 206477 h 937172"/>
                <a:gd name="connsiteX31" fmla="*/ 1173581 w 2225633"/>
                <a:gd name="connsiteY31" fmla="*/ 196645 h 937172"/>
                <a:gd name="connsiteX32" fmla="*/ 1232575 w 2225633"/>
                <a:gd name="connsiteY32" fmla="*/ 176980 h 937172"/>
                <a:gd name="connsiteX33" fmla="*/ 1281631 w 2225633"/>
                <a:gd name="connsiteY33" fmla="*/ 162258 h 937172"/>
                <a:gd name="connsiteX34" fmla="*/ 1349688 w 2225633"/>
                <a:gd name="connsiteY34" fmla="*/ 137756 h 937172"/>
                <a:gd name="connsiteX35" fmla="*/ 1448885 w 2225633"/>
                <a:gd name="connsiteY35" fmla="*/ 108154 h 937172"/>
                <a:gd name="connsiteX36" fmla="*/ 1444152 w 2225633"/>
                <a:gd name="connsiteY36" fmla="*/ 108102 h 937172"/>
                <a:gd name="connsiteX37" fmla="*/ 1606201 w 2225633"/>
                <a:gd name="connsiteY37" fmla="*/ 88490 h 937172"/>
                <a:gd name="connsiteX38" fmla="*/ 1940497 w 2225633"/>
                <a:gd name="connsiteY38" fmla="*/ 68825 h 937172"/>
                <a:gd name="connsiteX39" fmla="*/ 2176472 w 2225633"/>
                <a:gd name="connsiteY39" fmla="*/ 98322 h 937172"/>
                <a:gd name="connsiteX40" fmla="*/ 2215801 w 2225633"/>
                <a:gd name="connsiteY40" fmla="*/ 186812 h 937172"/>
                <a:gd name="connsiteX41" fmla="*/ 2225633 w 2225633"/>
                <a:gd name="connsiteY41" fmla="*/ 216309 h 937172"/>
                <a:gd name="connsiteX42" fmla="*/ 2215801 w 2225633"/>
                <a:gd name="connsiteY42" fmla="*/ 324464 h 937172"/>
                <a:gd name="connsiteX43" fmla="*/ 2196136 w 2225633"/>
                <a:gd name="connsiteY43" fmla="*/ 383458 h 937172"/>
                <a:gd name="connsiteX44" fmla="*/ 2137143 w 2225633"/>
                <a:gd name="connsiteY44" fmla="*/ 422787 h 937172"/>
                <a:gd name="connsiteX45" fmla="*/ 2107646 w 2225633"/>
                <a:gd name="connsiteY45" fmla="*/ 432619 h 937172"/>
                <a:gd name="connsiteX46" fmla="*/ 1998986 w 2225633"/>
                <a:gd name="connsiteY46" fmla="*/ 468333 h 937172"/>
                <a:gd name="connsiteX47" fmla="*/ 1871672 w 2225633"/>
                <a:gd name="connsiteY47" fmla="*/ 462116 h 937172"/>
                <a:gd name="connsiteX48" fmla="*/ 1832343 w 2225633"/>
                <a:gd name="connsiteY48" fmla="*/ 452283 h 937172"/>
                <a:gd name="connsiteX49" fmla="*/ 1783181 w 2225633"/>
                <a:gd name="connsiteY49" fmla="*/ 403122 h 937172"/>
                <a:gd name="connsiteX50" fmla="*/ 1763517 w 2225633"/>
                <a:gd name="connsiteY50" fmla="*/ 344129 h 937172"/>
                <a:gd name="connsiteX51" fmla="*/ 1783181 w 2225633"/>
                <a:gd name="connsiteY51" fmla="*/ 157316 h 937172"/>
                <a:gd name="connsiteX52" fmla="*/ 1802846 w 2225633"/>
                <a:gd name="connsiteY52" fmla="*/ 98322 h 937172"/>
                <a:gd name="connsiteX53" fmla="*/ 1901168 w 2225633"/>
                <a:gd name="connsiteY53" fmla="*/ 0 h 937172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48" fmla="*/ 1832343 w 2225633"/>
                <a:gd name="connsiteY48" fmla="*/ 383458 h 868347"/>
                <a:gd name="connsiteX49" fmla="*/ 1783181 w 2225633"/>
                <a:gd name="connsiteY49" fmla="*/ 334297 h 868347"/>
                <a:gd name="connsiteX50" fmla="*/ 1763517 w 2225633"/>
                <a:gd name="connsiteY50" fmla="*/ 275304 h 868347"/>
                <a:gd name="connsiteX51" fmla="*/ 1783181 w 2225633"/>
                <a:gd name="connsiteY51" fmla="*/ 88491 h 868347"/>
                <a:gd name="connsiteX52" fmla="*/ 1802846 w 2225633"/>
                <a:gd name="connsiteY52" fmla="*/ 29497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48" fmla="*/ 1832343 w 2225633"/>
                <a:gd name="connsiteY48" fmla="*/ 383458 h 868347"/>
                <a:gd name="connsiteX49" fmla="*/ 1783181 w 2225633"/>
                <a:gd name="connsiteY49" fmla="*/ 334297 h 868347"/>
                <a:gd name="connsiteX50" fmla="*/ 1763517 w 2225633"/>
                <a:gd name="connsiteY50" fmla="*/ 275304 h 868347"/>
                <a:gd name="connsiteX51" fmla="*/ 1783181 w 2225633"/>
                <a:gd name="connsiteY51" fmla="*/ 88491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48" fmla="*/ 1832343 w 2225633"/>
                <a:gd name="connsiteY48" fmla="*/ 383458 h 868347"/>
                <a:gd name="connsiteX49" fmla="*/ 1783181 w 2225633"/>
                <a:gd name="connsiteY49" fmla="*/ 334297 h 868347"/>
                <a:gd name="connsiteX50" fmla="*/ 1763517 w 2225633"/>
                <a:gd name="connsiteY50" fmla="*/ 275304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48" fmla="*/ 1832343 w 2225633"/>
                <a:gd name="connsiteY48" fmla="*/ 383458 h 868347"/>
                <a:gd name="connsiteX49" fmla="*/ 1783181 w 2225633"/>
                <a:gd name="connsiteY49" fmla="*/ 334297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48" fmla="*/ 1832343 w 2225633"/>
                <a:gd name="connsiteY48" fmla="*/ 383458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47" fmla="*/ 1871672 w 2225633"/>
                <a:gd name="connsiteY47" fmla="*/ 393291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46" fmla="*/ 1998986 w 2225633"/>
                <a:gd name="connsiteY46" fmla="*/ 399508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45" fmla="*/ 2107646 w 2225633"/>
                <a:gd name="connsiteY45" fmla="*/ 363794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44" fmla="*/ 2137143 w 2225633"/>
                <a:gd name="connsiteY44" fmla="*/ 353962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43" fmla="*/ 2196136 w 2225633"/>
                <a:gd name="connsiteY43" fmla="*/ 314633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42" fmla="*/ 2215801 w 2225633"/>
                <a:gd name="connsiteY42" fmla="*/ 255639 h 868347"/>
                <a:gd name="connsiteX0" fmla="*/ 0 w 2225633"/>
                <a:gd name="connsiteY0" fmla="*/ 868347 h 868347"/>
                <a:gd name="connsiteX1" fmla="*/ 71863 w 2225633"/>
                <a:gd name="connsiteY1" fmla="*/ 623554 h 868347"/>
                <a:gd name="connsiteX2" fmla="*/ 101865 w 2225633"/>
                <a:gd name="connsiteY2" fmla="*/ 530942 h 868347"/>
                <a:gd name="connsiteX3" fmla="*/ 170691 w 2225633"/>
                <a:gd name="connsiteY3" fmla="*/ 452284 h 868347"/>
                <a:gd name="connsiteX4" fmla="*/ 219747 w 2225633"/>
                <a:gd name="connsiteY4" fmla="*/ 432672 h 868347"/>
                <a:gd name="connsiteX5" fmla="*/ 288678 w 2225633"/>
                <a:gd name="connsiteY5" fmla="*/ 403123 h 868347"/>
                <a:gd name="connsiteX6" fmla="*/ 347672 w 2225633"/>
                <a:gd name="connsiteY6" fmla="*/ 383458 h 868347"/>
                <a:gd name="connsiteX7" fmla="*/ 377168 w 2225633"/>
                <a:gd name="connsiteY7" fmla="*/ 373626 h 868347"/>
                <a:gd name="connsiteX8" fmla="*/ 436162 w 2225633"/>
                <a:gd name="connsiteY8" fmla="*/ 363794 h 868347"/>
                <a:gd name="connsiteX9" fmla="*/ 839285 w 2225633"/>
                <a:gd name="connsiteY9" fmla="*/ 373626 h 868347"/>
                <a:gd name="connsiteX10" fmla="*/ 957429 w 2225633"/>
                <a:gd name="connsiteY10" fmla="*/ 393343 h 868347"/>
                <a:gd name="connsiteX11" fmla="*/ 1040871 w 2225633"/>
                <a:gd name="connsiteY11" fmla="*/ 427676 h 868347"/>
                <a:gd name="connsiteX12" fmla="*/ 1109698 w 2225633"/>
                <a:gd name="connsiteY12" fmla="*/ 486775 h 868347"/>
                <a:gd name="connsiteX13" fmla="*/ 1134252 w 2225633"/>
                <a:gd name="connsiteY13" fmla="*/ 555391 h 868347"/>
                <a:gd name="connsiteX14" fmla="*/ 1124420 w 2225633"/>
                <a:gd name="connsiteY14" fmla="*/ 619433 h 868347"/>
                <a:gd name="connsiteX15" fmla="*/ 1104756 w 2225633"/>
                <a:gd name="connsiteY15" fmla="*/ 648929 h 868347"/>
                <a:gd name="connsiteX16" fmla="*/ 1016265 w 2225633"/>
                <a:gd name="connsiteY16" fmla="*/ 698091 h 868347"/>
                <a:gd name="connsiteX17" fmla="*/ 967104 w 2225633"/>
                <a:gd name="connsiteY17" fmla="*/ 707923 h 868347"/>
                <a:gd name="connsiteX18" fmla="*/ 888446 w 2225633"/>
                <a:gd name="connsiteY18" fmla="*/ 688258 h 868347"/>
                <a:gd name="connsiteX19" fmla="*/ 819620 w 2225633"/>
                <a:gd name="connsiteY19" fmla="*/ 668594 h 868347"/>
                <a:gd name="connsiteX20" fmla="*/ 799956 w 2225633"/>
                <a:gd name="connsiteY20" fmla="*/ 639097 h 868347"/>
                <a:gd name="connsiteX21" fmla="*/ 780291 w 2225633"/>
                <a:gd name="connsiteY21" fmla="*/ 580104 h 868347"/>
                <a:gd name="connsiteX22" fmla="*/ 799956 w 2225633"/>
                <a:gd name="connsiteY22" fmla="*/ 403123 h 868347"/>
                <a:gd name="connsiteX23" fmla="*/ 819620 w 2225633"/>
                <a:gd name="connsiteY23" fmla="*/ 344129 h 868347"/>
                <a:gd name="connsiteX24" fmla="*/ 849117 w 2225633"/>
                <a:gd name="connsiteY24" fmla="*/ 314633 h 868347"/>
                <a:gd name="connsiteX25" fmla="*/ 868781 w 2225633"/>
                <a:gd name="connsiteY25" fmla="*/ 285136 h 868347"/>
                <a:gd name="connsiteX26" fmla="*/ 927775 w 2225633"/>
                <a:gd name="connsiteY26" fmla="*/ 245807 h 868347"/>
                <a:gd name="connsiteX27" fmla="*/ 986768 w 2225633"/>
                <a:gd name="connsiteY27" fmla="*/ 206478 h 868347"/>
                <a:gd name="connsiteX28" fmla="*/ 1016265 w 2225633"/>
                <a:gd name="connsiteY28" fmla="*/ 186813 h 868347"/>
                <a:gd name="connsiteX29" fmla="*/ 1085091 w 2225633"/>
                <a:gd name="connsiteY29" fmla="*/ 157316 h 868347"/>
                <a:gd name="connsiteX30" fmla="*/ 1144085 w 2225633"/>
                <a:gd name="connsiteY30" fmla="*/ 137652 h 868347"/>
                <a:gd name="connsiteX31" fmla="*/ 1173581 w 2225633"/>
                <a:gd name="connsiteY31" fmla="*/ 127820 h 868347"/>
                <a:gd name="connsiteX32" fmla="*/ 1232575 w 2225633"/>
                <a:gd name="connsiteY32" fmla="*/ 108155 h 868347"/>
                <a:gd name="connsiteX33" fmla="*/ 1281631 w 2225633"/>
                <a:gd name="connsiteY33" fmla="*/ 93433 h 868347"/>
                <a:gd name="connsiteX34" fmla="*/ 1349688 w 2225633"/>
                <a:gd name="connsiteY34" fmla="*/ 68931 h 868347"/>
                <a:gd name="connsiteX35" fmla="*/ 1448885 w 2225633"/>
                <a:gd name="connsiteY35" fmla="*/ 39329 h 868347"/>
                <a:gd name="connsiteX36" fmla="*/ 1444152 w 2225633"/>
                <a:gd name="connsiteY36" fmla="*/ 39277 h 868347"/>
                <a:gd name="connsiteX37" fmla="*/ 1606201 w 2225633"/>
                <a:gd name="connsiteY37" fmla="*/ 19665 h 868347"/>
                <a:gd name="connsiteX38" fmla="*/ 1940497 w 2225633"/>
                <a:gd name="connsiteY38" fmla="*/ 0 h 868347"/>
                <a:gd name="connsiteX39" fmla="*/ 2176472 w 2225633"/>
                <a:gd name="connsiteY39" fmla="*/ 29497 h 868347"/>
                <a:gd name="connsiteX40" fmla="*/ 2215801 w 2225633"/>
                <a:gd name="connsiteY40" fmla="*/ 117987 h 868347"/>
                <a:gd name="connsiteX41" fmla="*/ 2225633 w 2225633"/>
                <a:gd name="connsiteY41" fmla="*/ 147484 h 868347"/>
                <a:gd name="connsiteX0" fmla="*/ 0 w 2225633"/>
                <a:gd name="connsiteY0" fmla="*/ 864797 h 864797"/>
                <a:gd name="connsiteX1" fmla="*/ 71863 w 2225633"/>
                <a:gd name="connsiteY1" fmla="*/ 620004 h 864797"/>
                <a:gd name="connsiteX2" fmla="*/ 101865 w 2225633"/>
                <a:gd name="connsiteY2" fmla="*/ 527392 h 864797"/>
                <a:gd name="connsiteX3" fmla="*/ 170691 w 2225633"/>
                <a:gd name="connsiteY3" fmla="*/ 448734 h 864797"/>
                <a:gd name="connsiteX4" fmla="*/ 219747 w 2225633"/>
                <a:gd name="connsiteY4" fmla="*/ 429122 h 864797"/>
                <a:gd name="connsiteX5" fmla="*/ 288678 w 2225633"/>
                <a:gd name="connsiteY5" fmla="*/ 399573 h 864797"/>
                <a:gd name="connsiteX6" fmla="*/ 347672 w 2225633"/>
                <a:gd name="connsiteY6" fmla="*/ 379908 h 864797"/>
                <a:gd name="connsiteX7" fmla="*/ 377168 w 2225633"/>
                <a:gd name="connsiteY7" fmla="*/ 370076 h 864797"/>
                <a:gd name="connsiteX8" fmla="*/ 436162 w 2225633"/>
                <a:gd name="connsiteY8" fmla="*/ 360244 h 864797"/>
                <a:gd name="connsiteX9" fmla="*/ 839285 w 2225633"/>
                <a:gd name="connsiteY9" fmla="*/ 370076 h 864797"/>
                <a:gd name="connsiteX10" fmla="*/ 957429 w 2225633"/>
                <a:gd name="connsiteY10" fmla="*/ 389793 h 864797"/>
                <a:gd name="connsiteX11" fmla="*/ 1040871 w 2225633"/>
                <a:gd name="connsiteY11" fmla="*/ 424126 h 864797"/>
                <a:gd name="connsiteX12" fmla="*/ 1109698 w 2225633"/>
                <a:gd name="connsiteY12" fmla="*/ 483225 h 864797"/>
                <a:gd name="connsiteX13" fmla="*/ 1134252 w 2225633"/>
                <a:gd name="connsiteY13" fmla="*/ 551841 h 864797"/>
                <a:gd name="connsiteX14" fmla="*/ 1124420 w 2225633"/>
                <a:gd name="connsiteY14" fmla="*/ 615883 h 864797"/>
                <a:gd name="connsiteX15" fmla="*/ 1104756 w 2225633"/>
                <a:gd name="connsiteY15" fmla="*/ 645379 h 864797"/>
                <a:gd name="connsiteX16" fmla="*/ 1016265 w 2225633"/>
                <a:gd name="connsiteY16" fmla="*/ 694541 h 864797"/>
                <a:gd name="connsiteX17" fmla="*/ 967104 w 2225633"/>
                <a:gd name="connsiteY17" fmla="*/ 704373 h 864797"/>
                <a:gd name="connsiteX18" fmla="*/ 888446 w 2225633"/>
                <a:gd name="connsiteY18" fmla="*/ 684708 h 864797"/>
                <a:gd name="connsiteX19" fmla="*/ 819620 w 2225633"/>
                <a:gd name="connsiteY19" fmla="*/ 665044 h 864797"/>
                <a:gd name="connsiteX20" fmla="*/ 799956 w 2225633"/>
                <a:gd name="connsiteY20" fmla="*/ 635547 h 864797"/>
                <a:gd name="connsiteX21" fmla="*/ 780291 w 2225633"/>
                <a:gd name="connsiteY21" fmla="*/ 576554 h 864797"/>
                <a:gd name="connsiteX22" fmla="*/ 799956 w 2225633"/>
                <a:gd name="connsiteY22" fmla="*/ 399573 h 864797"/>
                <a:gd name="connsiteX23" fmla="*/ 819620 w 2225633"/>
                <a:gd name="connsiteY23" fmla="*/ 340579 h 864797"/>
                <a:gd name="connsiteX24" fmla="*/ 849117 w 2225633"/>
                <a:gd name="connsiteY24" fmla="*/ 311083 h 864797"/>
                <a:gd name="connsiteX25" fmla="*/ 868781 w 2225633"/>
                <a:gd name="connsiteY25" fmla="*/ 281586 h 864797"/>
                <a:gd name="connsiteX26" fmla="*/ 927775 w 2225633"/>
                <a:gd name="connsiteY26" fmla="*/ 242257 h 864797"/>
                <a:gd name="connsiteX27" fmla="*/ 986768 w 2225633"/>
                <a:gd name="connsiteY27" fmla="*/ 202928 h 864797"/>
                <a:gd name="connsiteX28" fmla="*/ 1016265 w 2225633"/>
                <a:gd name="connsiteY28" fmla="*/ 183263 h 864797"/>
                <a:gd name="connsiteX29" fmla="*/ 1085091 w 2225633"/>
                <a:gd name="connsiteY29" fmla="*/ 153766 h 864797"/>
                <a:gd name="connsiteX30" fmla="*/ 1144085 w 2225633"/>
                <a:gd name="connsiteY30" fmla="*/ 134102 h 864797"/>
                <a:gd name="connsiteX31" fmla="*/ 1173581 w 2225633"/>
                <a:gd name="connsiteY31" fmla="*/ 124270 h 864797"/>
                <a:gd name="connsiteX32" fmla="*/ 1232575 w 2225633"/>
                <a:gd name="connsiteY32" fmla="*/ 104605 h 864797"/>
                <a:gd name="connsiteX33" fmla="*/ 1281631 w 2225633"/>
                <a:gd name="connsiteY33" fmla="*/ 89883 h 864797"/>
                <a:gd name="connsiteX34" fmla="*/ 1349688 w 2225633"/>
                <a:gd name="connsiteY34" fmla="*/ 65381 h 864797"/>
                <a:gd name="connsiteX35" fmla="*/ 1448885 w 2225633"/>
                <a:gd name="connsiteY35" fmla="*/ 35779 h 864797"/>
                <a:gd name="connsiteX36" fmla="*/ 1444152 w 2225633"/>
                <a:gd name="connsiteY36" fmla="*/ 35727 h 864797"/>
                <a:gd name="connsiteX37" fmla="*/ 1606201 w 2225633"/>
                <a:gd name="connsiteY37" fmla="*/ 16115 h 864797"/>
                <a:gd name="connsiteX38" fmla="*/ 1762320 w 2225633"/>
                <a:gd name="connsiteY38" fmla="*/ 0 h 864797"/>
                <a:gd name="connsiteX39" fmla="*/ 2176472 w 2225633"/>
                <a:gd name="connsiteY39" fmla="*/ 25947 h 864797"/>
                <a:gd name="connsiteX40" fmla="*/ 2215801 w 2225633"/>
                <a:gd name="connsiteY40" fmla="*/ 114437 h 864797"/>
                <a:gd name="connsiteX41" fmla="*/ 2225633 w 2225633"/>
                <a:gd name="connsiteY41" fmla="*/ 143934 h 864797"/>
                <a:gd name="connsiteX0" fmla="*/ 0 w 2225633"/>
                <a:gd name="connsiteY0" fmla="*/ 891927 h 891927"/>
                <a:gd name="connsiteX1" fmla="*/ 71863 w 2225633"/>
                <a:gd name="connsiteY1" fmla="*/ 647134 h 891927"/>
                <a:gd name="connsiteX2" fmla="*/ 101865 w 2225633"/>
                <a:gd name="connsiteY2" fmla="*/ 554522 h 891927"/>
                <a:gd name="connsiteX3" fmla="*/ 170691 w 2225633"/>
                <a:gd name="connsiteY3" fmla="*/ 475864 h 891927"/>
                <a:gd name="connsiteX4" fmla="*/ 219747 w 2225633"/>
                <a:gd name="connsiteY4" fmla="*/ 456252 h 891927"/>
                <a:gd name="connsiteX5" fmla="*/ 288678 w 2225633"/>
                <a:gd name="connsiteY5" fmla="*/ 426703 h 891927"/>
                <a:gd name="connsiteX6" fmla="*/ 347672 w 2225633"/>
                <a:gd name="connsiteY6" fmla="*/ 407038 h 891927"/>
                <a:gd name="connsiteX7" fmla="*/ 377168 w 2225633"/>
                <a:gd name="connsiteY7" fmla="*/ 397206 h 891927"/>
                <a:gd name="connsiteX8" fmla="*/ 436162 w 2225633"/>
                <a:gd name="connsiteY8" fmla="*/ 387374 h 891927"/>
                <a:gd name="connsiteX9" fmla="*/ 839285 w 2225633"/>
                <a:gd name="connsiteY9" fmla="*/ 397206 h 891927"/>
                <a:gd name="connsiteX10" fmla="*/ 957429 w 2225633"/>
                <a:gd name="connsiteY10" fmla="*/ 416923 h 891927"/>
                <a:gd name="connsiteX11" fmla="*/ 1040871 w 2225633"/>
                <a:gd name="connsiteY11" fmla="*/ 451256 h 891927"/>
                <a:gd name="connsiteX12" fmla="*/ 1109698 w 2225633"/>
                <a:gd name="connsiteY12" fmla="*/ 510355 h 891927"/>
                <a:gd name="connsiteX13" fmla="*/ 1134252 w 2225633"/>
                <a:gd name="connsiteY13" fmla="*/ 578971 h 891927"/>
                <a:gd name="connsiteX14" fmla="*/ 1124420 w 2225633"/>
                <a:gd name="connsiteY14" fmla="*/ 643013 h 891927"/>
                <a:gd name="connsiteX15" fmla="*/ 1104756 w 2225633"/>
                <a:gd name="connsiteY15" fmla="*/ 672509 h 891927"/>
                <a:gd name="connsiteX16" fmla="*/ 1016265 w 2225633"/>
                <a:gd name="connsiteY16" fmla="*/ 721671 h 891927"/>
                <a:gd name="connsiteX17" fmla="*/ 967104 w 2225633"/>
                <a:gd name="connsiteY17" fmla="*/ 731503 h 891927"/>
                <a:gd name="connsiteX18" fmla="*/ 888446 w 2225633"/>
                <a:gd name="connsiteY18" fmla="*/ 711838 h 891927"/>
                <a:gd name="connsiteX19" fmla="*/ 819620 w 2225633"/>
                <a:gd name="connsiteY19" fmla="*/ 692174 h 891927"/>
                <a:gd name="connsiteX20" fmla="*/ 799956 w 2225633"/>
                <a:gd name="connsiteY20" fmla="*/ 662677 h 891927"/>
                <a:gd name="connsiteX21" fmla="*/ 780291 w 2225633"/>
                <a:gd name="connsiteY21" fmla="*/ 603684 h 891927"/>
                <a:gd name="connsiteX22" fmla="*/ 799956 w 2225633"/>
                <a:gd name="connsiteY22" fmla="*/ 426703 h 891927"/>
                <a:gd name="connsiteX23" fmla="*/ 819620 w 2225633"/>
                <a:gd name="connsiteY23" fmla="*/ 367709 h 891927"/>
                <a:gd name="connsiteX24" fmla="*/ 849117 w 2225633"/>
                <a:gd name="connsiteY24" fmla="*/ 338213 h 891927"/>
                <a:gd name="connsiteX25" fmla="*/ 868781 w 2225633"/>
                <a:gd name="connsiteY25" fmla="*/ 308716 h 891927"/>
                <a:gd name="connsiteX26" fmla="*/ 927775 w 2225633"/>
                <a:gd name="connsiteY26" fmla="*/ 269387 h 891927"/>
                <a:gd name="connsiteX27" fmla="*/ 986768 w 2225633"/>
                <a:gd name="connsiteY27" fmla="*/ 230058 h 891927"/>
                <a:gd name="connsiteX28" fmla="*/ 1016265 w 2225633"/>
                <a:gd name="connsiteY28" fmla="*/ 210393 h 891927"/>
                <a:gd name="connsiteX29" fmla="*/ 1085091 w 2225633"/>
                <a:gd name="connsiteY29" fmla="*/ 180896 h 891927"/>
                <a:gd name="connsiteX30" fmla="*/ 1144085 w 2225633"/>
                <a:gd name="connsiteY30" fmla="*/ 161232 h 891927"/>
                <a:gd name="connsiteX31" fmla="*/ 1173581 w 2225633"/>
                <a:gd name="connsiteY31" fmla="*/ 151400 h 891927"/>
                <a:gd name="connsiteX32" fmla="*/ 1232575 w 2225633"/>
                <a:gd name="connsiteY32" fmla="*/ 131735 h 891927"/>
                <a:gd name="connsiteX33" fmla="*/ 1281631 w 2225633"/>
                <a:gd name="connsiteY33" fmla="*/ 117013 h 891927"/>
                <a:gd name="connsiteX34" fmla="*/ 1349688 w 2225633"/>
                <a:gd name="connsiteY34" fmla="*/ 92511 h 891927"/>
                <a:gd name="connsiteX35" fmla="*/ 1448885 w 2225633"/>
                <a:gd name="connsiteY35" fmla="*/ 62909 h 891927"/>
                <a:gd name="connsiteX36" fmla="*/ 1444152 w 2225633"/>
                <a:gd name="connsiteY36" fmla="*/ 62857 h 891927"/>
                <a:gd name="connsiteX37" fmla="*/ 1606201 w 2225633"/>
                <a:gd name="connsiteY37" fmla="*/ 43245 h 891927"/>
                <a:gd name="connsiteX38" fmla="*/ 1762320 w 2225633"/>
                <a:gd name="connsiteY38" fmla="*/ 27130 h 891927"/>
                <a:gd name="connsiteX39" fmla="*/ 1962232 w 2225633"/>
                <a:gd name="connsiteY39" fmla="*/ 8258 h 891927"/>
                <a:gd name="connsiteX40" fmla="*/ 2215801 w 2225633"/>
                <a:gd name="connsiteY40" fmla="*/ 141567 h 891927"/>
                <a:gd name="connsiteX41" fmla="*/ 2225633 w 2225633"/>
                <a:gd name="connsiteY41" fmla="*/ 171064 h 891927"/>
                <a:gd name="connsiteX0" fmla="*/ 0 w 2225633"/>
                <a:gd name="connsiteY0" fmla="*/ 883669 h 883669"/>
                <a:gd name="connsiteX1" fmla="*/ 71863 w 2225633"/>
                <a:gd name="connsiteY1" fmla="*/ 638876 h 883669"/>
                <a:gd name="connsiteX2" fmla="*/ 101865 w 2225633"/>
                <a:gd name="connsiteY2" fmla="*/ 546264 h 883669"/>
                <a:gd name="connsiteX3" fmla="*/ 170691 w 2225633"/>
                <a:gd name="connsiteY3" fmla="*/ 467606 h 883669"/>
                <a:gd name="connsiteX4" fmla="*/ 219747 w 2225633"/>
                <a:gd name="connsiteY4" fmla="*/ 447994 h 883669"/>
                <a:gd name="connsiteX5" fmla="*/ 288678 w 2225633"/>
                <a:gd name="connsiteY5" fmla="*/ 418445 h 883669"/>
                <a:gd name="connsiteX6" fmla="*/ 347672 w 2225633"/>
                <a:gd name="connsiteY6" fmla="*/ 398780 h 883669"/>
                <a:gd name="connsiteX7" fmla="*/ 377168 w 2225633"/>
                <a:gd name="connsiteY7" fmla="*/ 388948 h 883669"/>
                <a:gd name="connsiteX8" fmla="*/ 436162 w 2225633"/>
                <a:gd name="connsiteY8" fmla="*/ 379116 h 883669"/>
                <a:gd name="connsiteX9" fmla="*/ 839285 w 2225633"/>
                <a:gd name="connsiteY9" fmla="*/ 388948 h 883669"/>
                <a:gd name="connsiteX10" fmla="*/ 957429 w 2225633"/>
                <a:gd name="connsiteY10" fmla="*/ 408665 h 883669"/>
                <a:gd name="connsiteX11" fmla="*/ 1040871 w 2225633"/>
                <a:gd name="connsiteY11" fmla="*/ 442998 h 883669"/>
                <a:gd name="connsiteX12" fmla="*/ 1109698 w 2225633"/>
                <a:gd name="connsiteY12" fmla="*/ 502097 h 883669"/>
                <a:gd name="connsiteX13" fmla="*/ 1134252 w 2225633"/>
                <a:gd name="connsiteY13" fmla="*/ 570713 h 883669"/>
                <a:gd name="connsiteX14" fmla="*/ 1124420 w 2225633"/>
                <a:gd name="connsiteY14" fmla="*/ 634755 h 883669"/>
                <a:gd name="connsiteX15" fmla="*/ 1104756 w 2225633"/>
                <a:gd name="connsiteY15" fmla="*/ 664251 h 883669"/>
                <a:gd name="connsiteX16" fmla="*/ 1016265 w 2225633"/>
                <a:gd name="connsiteY16" fmla="*/ 713413 h 883669"/>
                <a:gd name="connsiteX17" fmla="*/ 967104 w 2225633"/>
                <a:gd name="connsiteY17" fmla="*/ 723245 h 883669"/>
                <a:gd name="connsiteX18" fmla="*/ 888446 w 2225633"/>
                <a:gd name="connsiteY18" fmla="*/ 703580 h 883669"/>
                <a:gd name="connsiteX19" fmla="*/ 819620 w 2225633"/>
                <a:gd name="connsiteY19" fmla="*/ 683916 h 883669"/>
                <a:gd name="connsiteX20" fmla="*/ 799956 w 2225633"/>
                <a:gd name="connsiteY20" fmla="*/ 654419 h 883669"/>
                <a:gd name="connsiteX21" fmla="*/ 780291 w 2225633"/>
                <a:gd name="connsiteY21" fmla="*/ 595426 h 883669"/>
                <a:gd name="connsiteX22" fmla="*/ 799956 w 2225633"/>
                <a:gd name="connsiteY22" fmla="*/ 418445 h 883669"/>
                <a:gd name="connsiteX23" fmla="*/ 819620 w 2225633"/>
                <a:gd name="connsiteY23" fmla="*/ 359451 h 883669"/>
                <a:gd name="connsiteX24" fmla="*/ 849117 w 2225633"/>
                <a:gd name="connsiteY24" fmla="*/ 329955 h 883669"/>
                <a:gd name="connsiteX25" fmla="*/ 868781 w 2225633"/>
                <a:gd name="connsiteY25" fmla="*/ 300458 h 883669"/>
                <a:gd name="connsiteX26" fmla="*/ 927775 w 2225633"/>
                <a:gd name="connsiteY26" fmla="*/ 261129 h 883669"/>
                <a:gd name="connsiteX27" fmla="*/ 986768 w 2225633"/>
                <a:gd name="connsiteY27" fmla="*/ 221800 h 883669"/>
                <a:gd name="connsiteX28" fmla="*/ 1016265 w 2225633"/>
                <a:gd name="connsiteY28" fmla="*/ 202135 h 883669"/>
                <a:gd name="connsiteX29" fmla="*/ 1085091 w 2225633"/>
                <a:gd name="connsiteY29" fmla="*/ 172638 h 883669"/>
                <a:gd name="connsiteX30" fmla="*/ 1144085 w 2225633"/>
                <a:gd name="connsiteY30" fmla="*/ 152974 h 883669"/>
                <a:gd name="connsiteX31" fmla="*/ 1173581 w 2225633"/>
                <a:gd name="connsiteY31" fmla="*/ 143142 h 883669"/>
                <a:gd name="connsiteX32" fmla="*/ 1232575 w 2225633"/>
                <a:gd name="connsiteY32" fmla="*/ 123477 h 883669"/>
                <a:gd name="connsiteX33" fmla="*/ 1281631 w 2225633"/>
                <a:gd name="connsiteY33" fmla="*/ 108755 h 883669"/>
                <a:gd name="connsiteX34" fmla="*/ 1349688 w 2225633"/>
                <a:gd name="connsiteY34" fmla="*/ 84253 h 883669"/>
                <a:gd name="connsiteX35" fmla="*/ 1448885 w 2225633"/>
                <a:gd name="connsiteY35" fmla="*/ 54651 h 883669"/>
                <a:gd name="connsiteX36" fmla="*/ 1444152 w 2225633"/>
                <a:gd name="connsiteY36" fmla="*/ 54599 h 883669"/>
                <a:gd name="connsiteX37" fmla="*/ 1606201 w 2225633"/>
                <a:gd name="connsiteY37" fmla="*/ 34987 h 883669"/>
                <a:gd name="connsiteX38" fmla="*/ 1762320 w 2225633"/>
                <a:gd name="connsiteY38" fmla="*/ 18872 h 883669"/>
                <a:gd name="connsiteX39" fmla="*/ 1962232 w 2225633"/>
                <a:gd name="connsiteY39" fmla="*/ 0 h 883669"/>
                <a:gd name="connsiteX40" fmla="*/ 2215801 w 2225633"/>
                <a:gd name="connsiteY40" fmla="*/ 133309 h 883669"/>
                <a:gd name="connsiteX41" fmla="*/ 2225633 w 2225633"/>
                <a:gd name="connsiteY41" fmla="*/ 162806 h 883669"/>
                <a:gd name="connsiteX0" fmla="*/ 0 w 2225633"/>
                <a:gd name="connsiteY0" fmla="*/ 866449 h 866449"/>
                <a:gd name="connsiteX1" fmla="*/ 71863 w 2225633"/>
                <a:gd name="connsiteY1" fmla="*/ 621656 h 866449"/>
                <a:gd name="connsiteX2" fmla="*/ 101865 w 2225633"/>
                <a:gd name="connsiteY2" fmla="*/ 529044 h 866449"/>
                <a:gd name="connsiteX3" fmla="*/ 170691 w 2225633"/>
                <a:gd name="connsiteY3" fmla="*/ 450386 h 866449"/>
                <a:gd name="connsiteX4" fmla="*/ 219747 w 2225633"/>
                <a:gd name="connsiteY4" fmla="*/ 430774 h 866449"/>
                <a:gd name="connsiteX5" fmla="*/ 288678 w 2225633"/>
                <a:gd name="connsiteY5" fmla="*/ 401225 h 866449"/>
                <a:gd name="connsiteX6" fmla="*/ 347672 w 2225633"/>
                <a:gd name="connsiteY6" fmla="*/ 381560 h 866449"/>
                <a:gd name="connsiteX7" fmla="*/ 377168 w 2225633"/>
                <a:gd name="connsiteY7" fmla="*/ 371728 h 866449"/>
                <a:gd name="connsiteX8" fmla="*/ 436162 w 2225633"/>
                <a:gd name="connsiteY8" fmla="*/ 361896 h 866449"/>
                <a:gd name="connsiteX9" fmla="*/ 839285 w 2225633"/>
                <a:gd name="connsiteY9" fmla="*/ 371728 h 866449"/>
                <a:gd name="connsiteX10" fmla="*/ 957429 w 2225633"/>
                <a:gd name="connsiteY10" fmla="*/ 391445 h 866449"/>
                <a:gd name="connsiteX11" fmla="*/ 1040871 w 2225633"/>
                <a:gd name="connsiteY11" fmla="*/ 425778 h 866449"/>
                <a:gd name="connsiteX12" fmla="*/ 1109698 w 2225633"/>
                <a:gd name="connsiteY12" fmla="*/ 484877 h 866449"/>
                <a:gd name="connsiteX13" fmla="*/ 1134252 w 2225633"/>
                <a:gd name="connsiteY13" fmla="*/ 553493 h 866449"/>
                <a:gd name="connsiteX14" fmla="*/ 1124420 w 2225633"/>
                <a:gd name="connsiteY14" fmla="*/ 617535 h 866449"/>
                <a:gd name="connsiteX15" fmla="*/ 1104756 w 2225633"/>
                <a:gd name="connsiteY15" fmla="*/ 647031 h 866449"/>
                <a:gd name="connsiteX16" fmla="*/ 1016265 w 2225633"/>
                <a:gd name="connsiteY16" fmla="*/ 696193 h 866449"/>
                <a:gd name="connsiteX17" fmla="*/ 967104 w 2225633"/>
                <a:gd name="connsiteY17" fmla="*/ 706025 h 866449"/>
                <a:gd name="connsiteX18" fmla="*/ 888446 w 2225633"/>
                <a:gd name="connsiteY18" fmla="*/ 686360 h 866449"/>
                <a:gd name="connsiteX19" fmla="*/ 819620 w 2225633"/>
                <a:gd name="connsiteY19" fmla="*/ 666696 h 866449"/>
                <a:gd name="connsiteX20" fmla="*/ 799956 w 2225633"/>
                <a:gd name="connsiteY20" fmla="*/ 637199 h 866449"/>
                <a:gd name="connsiteX21" fmla="*/ 780291 w 2225633"/>
                <a:gd name="connsiteY21" fmla="*/ 578206 h 866449"/>
                <a:gd name="connsiteX22" fmla="*/ 799956 w 2225633"/>
                <a:gd name="connsiteY22" fmla="*/ 401225 h 866449"/>
                <a:gd name="connsiteX23" fmla="*/ 819620 w 2225633"/>
                <a:gd name="connsiteY23" fmla="*/ 342231 h 866449"/>
                <a:gd name="connsiteX24" fmla="*/ 849117 w 2225633"/>
                <a:gd name="connsiteY24" fmla="*/ 312735 h 866449"/>
                <a:gd name="connsiteX25" fmla="*/ 868781 w 2225633"/>
                <a:gd name="connsiteY25" fmla="*/ 283238 h 866449"/>
                <a:gd name="connsiteX26" fmla="*/ 927775 w 2225633"/>
                <a:gd name="connsiteY26" fmla="*/ 243909 h 866449"/>
                <a:gd name="connsiteX27" fmla="*/ 986768 w 2225633"/>
                <a:gd name="connsiteY27" fmla="*/ 204580 h 866449"/>
                <a:gd name="connsiteX28" fmla="*/ 1016265 w 2225633"/>
                <a:gd name="connsiteY28" fmla="*/ 184915 h 866449"/>
                <a:gd name="connsiteX29" fmla="*/ 1085091 w 2225633"/>
                <a:gd name="connsiteY29" fmla="*/ 155418 h 866449"/>
                <a:gd name="connsiteX30" fmla="*/ 1144085 w 2225633"/>
                <a:gd name="connsiteY30" fmla="*/ 135754 h 866449"/>
                <a:gd name="connsiteX31" fmla="*/ 1173581 w 2225633"/>
                <a:gd name="connsiteY31" fmla="*/ 125922 h 866449"/>
                <a:gd name="connsiteX32" fmla="*/ 1232575 w 2225633"/>
                <a:gd name="connsiteY32" fmla="*/ 106257 h 866449"/>
                <a:gd name="connsiteX33" fmla="*/ 1281631 w 2225633"/>
                <a:gd name="connsiteY33" fmla="*/ 91535 h 866449"/>
                <a:gd name="connsiteX34" fmla="*/ 1349688 w 2225633"/>
                <a:gd name="connsiteY34" fmla="*/ 67033 h 866449"/>
                <a:gd name="connsiteX35" fmla="*/ 1448885 w 2225633"/>
                <a:gd name="connsiteY35" fmla="*/ 37431 h 866449"/>
                <a:gd name="connsiteX36" fmla="*/ 1444152 w 2225633"/>
                <a:gd name="connsiteY36" fmla="*/ 37379 h 866449"/>
                <a:gd name="connsiteX37" fmla="*/ 1606201 w 2225633"/>
                <a:gd name="connsiteY37" fmla="*/ 17767 h 866449"/>
                <a:gd name="connsiteX38" fmla="*/ 1762320 w 2225633"/>
                <a:gd name="connsiteY38" fmla="*/ 1652 h 866449"/>
                <a:gd name="connsiteX39" fmla="*/ 1951332 w 2225633"/>
                <a:gd name="connsiteY39" fmla="*/ 0 h 866449"/>
                <a:gd name="connsiteX40" fmla="*/ 2215801 w 2225633"/>
                <a:gd name="connsiteY40" fmla="*/ 116089 h 866449"/>
                <a:gd name="connsiteX41" fmla="*/ 2225633 w 2225633"/>
                <a:gd name="connsiteY41" fmla="*/ 145586 h 866449"/>
                <a:gd name="connsiteX0" fmla="*/ 0 w 2225633"/>
                <a:gd name="connsiteY0" fmla="*/ 866449 h 866449"/>
                <a:gd name="connsiteX1" fmla="*/ 71863 w 2225633"/>
                <a:gd name="connsiteY1" fmla="*/ 621656 h 866449"/>
                <a:gd name="connsiteX2" fmla="*/ 101865 w 2225633"/>
                <a:gd name="connsiteY2" fmla="*/ 529044 h 866449"/>
                <a:gd name="connsiteX3" fmla="*/ 170691 w 2225633"/>
                <a:gd name="connsiteY3" fmla="*/ 450386 h 866449"/>
                <a:gd name="connsiteX4" fmla="*/ 219747 w 2225633"/>
                <a:gd name="connsiteY4" fmla="*/ 430774 h 866449"/>
                <a:gd name="connsiteX5" fmla="*/ 288678 w 2225633"/>
                <a:gd name="connsiteY5" fmla="*/ 401225 h 866449"/>
                <a:gd name="connsiteX6" fmla="*/ 347672 w 2225633"/>
                <a:gd name="connsiteY6" fmla="*/ 381560 h 866449"/>
                <a:gd name="connsiteX7" fmla="*/ 377168 w 2225633"/>
                <a:gd name="connsiteY7" fmla="*/ 371728 h 866449"/>
                <a:gd name="connsiteX8" fmla="*/ 436162 w 2225633"/>
                <a:gd name="connsiteY8" fmla="*/ 361896 h 866449"/>
                <a:gd name="connsiteX9" fmla="*/ 839285 w 2225633"/>
                <a:gd name="connsiteY9" fmla="*/ 371728 h 866449"/>
                <a:gd name="connsiteX10" fmla="*/ 957429 w 2225633"/>
                <a:gd name="connsiteY10" fmla="*/ 391445 h 866449"/>
                <a:gd name="connsiteX11" fmla="*/ 1040871 w 2225633"/>
                <a:gd name="connsiteY11" fmla="*/ 425778 h 866449"/>
                <a:gd name="connsiteX12" fmla="*/ 1109698 w 2225633"/>
                <a:gd name="connsiteY12" fmla="*/ 484877 h 866449"/>
                <a:gd name="connsiteX13" fmla="*/ 1134252 w 2225633"/>
                <a:gd name="connsiteY13" fmla="*/ 553493 h 866449"/>
                <a:gd name="connsiteX14" fmla="*/ 1124420 w 2225633"/>
                <a:gd name="connsiteY14" fmla="*/ 617535 h 866449"/>
                <a:gd name="connsiteX15" fmla="*/ 1104756 w 2225633"/>
                <a:gd name="connsiteY15" fmla="*/ 647031 h 866449"/>
                <a:gd name="connsiteX16" fmla="*/ 1016265 w 2225633"/>
                <a:gd name="connsiteY16" fmla="*/ 696193 h 866449"/>
                <a:gd name="connsiteX17" fmla="*/ 967104 w 2225633"/>
                <a:gd name="connsiteY17" fmla="*/ 706025 h 866449"/>
                <a:gd name="connsiteX18" fmla="*/ 888446 w 2225633"/>
                <a:gd name="connsiteY18" fmla="*/ 686360 h 866449"/>
                <a:gd name="connsiteX19" fmla="*/ 819620 w 2225633"/>
                <a:gd name="connsiteY19" fmla="*/ 666696 h 866449"/>
                <a:gd name="connsiteX20" fmla="*/ 799956 w 2225633"/>
                <a:gd name="connsiteY20" fmla="*/ 637199 h 866449"/>
                <a:gd name="connsiteX21" fmla="*/ 780291 w 2225633"/>
                <a:gd name="connsiteY21" fmla="*/ 578206 h 866449"/>
                <a:gd name="connsiteX22" fmla="*/ 799956 w 2225633"/>
                <a:gd name="connsiteY22" fmla="*/ 401225 h 866449"/>
                <a:gd name="connsiteX23" fmla="*/ 819620 w 2225633"/>
                <a:gd name="connsiteY23" fmla="*/ 342231 h 866449"/>
                <a:gd name="connsiteX24" fmla="*/ 849117 w 2225633"/>
                <a:gd name="connsiteY24" fmla="*/ 312735 h 866449"/>
                <a:gd name="connsiteX25" fmla="*/ 868781 w 2225633"/>
                <a:gd name="connsiteY25" fmla="*/ 283238 h 866449"/>
                <a:gd name="connsiteX26" fmla="*/ 927775 w 2225633"/>
                <a:gd name="connsiteY26" fmla="*/ 243909 h 866449"/>
                <a:gd name="connsiteX27" fmla="*/ 986768 w 2225633"/>
                <a:gd name="connsiteY27" fmla="*/ 204580 h 866449"/>
                <a:gd name="connsiteX28" fmla="*/ 1016265 w 2225633"/>
                <a:gd name="connsiteY28" fmla="*/ 184915 h 866449"/>
                <a:gd name="connsiteX29" fmla="*/ 1085091 w 2225633"/>
                <a:gd name="connsiteY29" fmla="*/ 155418 h 866449"/>
                <a:gd name="connsiteX30" fmla="*/ 1144085 w 2225633"/>
                <a:gd name="connsiteY30" fmla="*/ 135754 h 866449"/>
                <a:gd name="connsiteX31" fmla="*/ 1173581 w 2225633"/>
                <a:gd name="connsiteY31" fmla="*/ 125922 h 866449"/>
                <a:gd name="connsiteX32" fmla="*/ 1232575 w 2225633"/>
                <a:gd name="connsiteY32" fmla="*/ 106257 h 866449"/>
                <a:gd name="connsiteX33" fmla="*/ 1281631 w 2225633"/>
                <a:gd name="connsiteY33" fmla="*/ 91535 h 866449"/>
                <a:gd name="connsiteX34" fmla="*/ 1349688 w 2225633"/>
                <a:gd name="connsiteY34" fmla="*/ 67033 h 866449"/>
                <a:gd name="connsiteX35" fmla="*/ 1448885 w 2225633"/>
                <a:gd name="connsiteY35" fmla="*/ 37431 h 866449"/>
                <a:gd name="connsiteX36" fmla="*/ 1444152 w 2225633"/>
                <a:gd name="connsiteY36" fmla="*/ 37379 h 866449"/>
                <a:gd name="connsiteX37" fmla="*/ 1606201 w 2225633"/>
                <a:gd name="connsiteY37" fmla="*/ 17767 h 866449"/>
                <a:gd name="connsiteX38" fmla="*/ 1762320 w 2225633"/>
                <a:gd name="connsiteY38" fmla="*/ 1652 h 866449"/>
                <a:gd name="connsiteX39" fmla="*/ 1951332 w 2225633"/>
                <a:gd name="connsiteY39" fmla="*/ 0 h 866449"/>
                <a:gd name="connsiteX40" fmla="*/ 2215801 w 2225633"/>
                <a:gd name="connsiteY40" fmla="*/ 116089 h 866449"/>
                <a:gd name="connsiteX41" fmla="*/ 2225633 w 2225633"/>
                <a:gd name="connsiteY41" fmla="*/ 145586 h 866449"/>
                <a:gd name="connsiteX0" fmla="*/ 0 w 2225633"/>
                <a:gd name="connsiteY0" fmla="*/ 867110 h 867110"/>
                <a:gd name="connsiteX1" fmla="*/ 71863 w 2225633"/>
                <a:gd name="connsiteY1" fmla="*/ 622317 h 867110"/>
                <a:gd name="connsiteX2" fmla="*/ 101865 w 2225633"/>
                <a:gd name="connsiteY2" fmla="*/ 529705 h 867110"/>
                <a:gd name="connsiteX3" fmla="*/ 170691 w 2225633"/>
                <a:gd name="connsiteY3" fmla="*/ 451047 h 867110"/>
                <a:gd name="connsiteX4" fmla="*/ 219747 w 2225633"/>
                <a:gd name="connsiteY4" fmla="*/ 431435 h 867110"/>
                <a:gd name="connsiteX5" fmla="*/ 288678 w 2225633"/>
                <a:gd name="connsiteY5" fmla="*/ 401886 h 867110"/>
                <a:gd name="connsiteX6" fmla="*/ 347672 w 2225633"/>
                <a:gd name="connsiteY6" fmla="*/ 382221 h 867110"/>
                <a:gd name="connsiteX7" fmla="*/ 377168 w 2225633"/>
                <a:gd name="connsiteY7" fmla="*/ 372389 h 867110"/>
                <a:gd name="connsiteX8" fmla="*/ 436162 w 2225633"/>
                <a:gd name="connsiteY8" fmla="*/ 362557 h 867110"/>
                <a:gd name="connsiteX9" fmla="*/ 839285 w 2225633"/>
                <a:gd name="connsiteY9" fmla="*/ 372389 h 867110"/>
                <a:gd name="connsiteX10" fmla="*/ 957429 w 2225633"/>
                <a:gd name="connsiteY10" fmla="*/ 392106 h 867110"/>
                <a:gd name="connsiteX11" fmla="*/ 1040871 w 2225633"/>
                <a:gd name="connsiteY11" fmla="*/ 426439 h 867110"/>
                <a:gd name="connsiteX12" fmla="*/ 1109698 w 2225633"/>
                <a:gd name="connsiteY12" fmla="*/ 485538 h 867110"/>
                <a:gd name="connsiteX13" fmla="*/ 1134252 w 2225633"/>
                <a:gd name="connsiteY13" fmla="*/ 554154 h 867110"/>
                <a:gd name="connsiteX14" fmla="*/ 1124420 w 2225633"/>
                <a:gd name="connsiteY14" fmla="*/ 618196 h 867110"/>
                <a:gd name="connsiteX15" fmla="*/ 1104756 w 2225633"/>
                <a:gd name="connsiteY15" fmla="*/ 647692 h 867110"/>
                <a:gd name="connsiteX16" fmla="*/ 1016265 w 2225633"/>
                <a:gd name="connsiteY16" fmla="*/ 696854 h 867110"/>
                <a:gd name="connsiteX17" fmla="*/ 967104 w 2225633"/>
                <a:gd name="connsiteY17" fmla="*/ 706686 h 867110"/>
                <a:gd name="connsiteX18" fmla="*/ 888446 w 2225633"/>
                <a:gd name="connsiteY18" fmla="*/ 687021 h 867110"/>
                <a:gd name="connsiteX19" fmla="*/ 819620 w 2225633"/>
                <a:gd name="connsiteY19" fmla="*/ 667357 h 867110"/>
                <a:gd name="connsiteX20" fmla="*/ 799956 w 2225633"/>
                <a:gd name="connsiteY20" fmla="*/ 637860 h 867110"/>
                <a:gd name="connsiteX21" fmla="*/ 780291 w 2225633"/>
                <a:gd name="connsiteY21" fmla="*/ 578867 h 867110"/>
                <a:gd name="connsiteX22" fmla="*/ 799956 w 2225633"/>
                <a:gd name="connsiteY22" fmla="*/ 401886 h 867110"/>
                <a:gd name="connsiteX23" fmla="*/ 819620 w 2225633"/>
                <a:gd name="connsiteY23" fmla="*/ 342892 h 867110"/>
                <a:gd name="connsiteX24" fmla="*/ 849117 w 2225633"/>
                <a:gd name="connsiteY24" fmla="*/ 313396 h 867110"/>
                <a:gd name="connsiteX25" fmla="*/ 868781 w 2225633"/>
                <a:gd name="connsiteY25" fmla="*/ 283899 h 867110"/>
                <a:gd name="connsiteX26" fmla="*/ 927775 w 2225633"/>
                <a:gd name="connsiteY26" fmla="*/ 244570 h 867110"/>
                <a:gd name="connsiteX27" fmla="*/ 986768 w 2225633"/>
                <a:gd name="connsiteY27" fmla="*/ 205241 h 867110"/>
                <a:gd name="connsiteX28" fmla="*/ 1016265 w 2225633"/>
                <a:gd name="connsiteY28" fmla="*/ 185576 h 867110"/>
                <a:gd name="connsiteX29" fmla="*/ 1085091 w 2225633"/>
                <a:gd name="connsiteY29" fmla="*/ 156079 h 867110"/>
                <a:gd name="connsiteX30" fmla="*/ 1144085 w 2225633"/>
                <a:gd name="connsiteY30" fmla="*/ 136415 h 867110"/>
                <a:gd name="connsiteX31" fmla="*/ 1173581 w 2225633"/>
                <a:gd name="connsiteY31" fmla="*/ 126583 h 867110"/>
                <a:gd name="connsiteX32" fmla="*/ 1232575 w 2225633"/>
                <a:gd name="connsiteY32" fmla="*/ 106918 h 867110"/>
                <a:gd name="connsiteX33" fmla="*/ 1281631 w 2225633"/>
                <a:gd name="connsiteY33" fmla="*/ 92196 h 867110"/>
                <a:gd name="connsiteX34" fmla="*/ 1349688 w 2225633"/>
                <a:gd name="connsiteY34" fmla="*/ 67694 h 867110"/>
                <a:gd name="connsiteX35" fmla="*/ 1448885 w 2225633"/>
                <a:gd name="connsiteY35" fmla="*/ 38092 h 867110"/>
                <a:gd name="connsiteX36" fmla="*/ 1444152 w 2225633"/>
                <a:gd name="connsiteY36" fmla="*/ 38040 h 867110"/>
                <a:gd name="connsiteX37" fmla="*/ 1606201 w 2225633"/>
                <a:gd name="connsiteY37" fmla="*/ 18428 h 867110"/>
                <a:gd name="connsiteX38" fmla="*/ 1762320 w 2225633"/>
                <a:gd name="connsiteY38" fmla="*/ 2313 h 867110"/>
                <a:gd name="connsiteX39" fmla="*/ 1951332 w 2225633"/>
                <a:gd name="connsiteY39" fmla="*/ 661 h 867110"/>
                <a:gd name="connsiteX40" fmla="*/ 2215801 w 2225633"/>
                <a:gd name="connsiteY40" fmla="*/ 116750 h 867110"/>
                <a:gd name="connsiteX41" fmla="*/ 2225633 w 2225633"/>
                <a:gd name="connsiteY41" fmla="*/ 146247 h 867110"/>
                <a:gd name="connsiteX0" fmla="*/ 0 w 2225633"/>
                <a:gd name="connsiteY0" fmla="*/ 867045 h 867045"/>
                <a:gd name="connsiteX1" fmla="*/ 71863 w 2225633"/>
                <a:gd name="connsiteY1" fmla="*/ 622252 h 867045"/>
                <a:gd name="connsiteX2" fmla="*/ 101865 w 2225633"/>
                <a:gd name="connsiteY2" fmla="*/ 529640 h 867045"/>
                <a:gd name="connsiteX3" fmla="*/ 170691 w 2225633"/>
                <a:gd name="connsiteY3" fmla="*/ 450982 h 867045"/>
                <a:gd name="connsiteX4" fmla="*/ 219747 w 2225633"/>
                <a:gd name="connsiteY4" fmla="*/ 431370 h 867045"/>
                <a:gd name="connsiteX5" fmla="*/ 288678 w 2225633"/>
                <a:gd name="connsiteY5" fmla="*/ 401821 h 867045"/>
                <a:gd name="connsiteX6" fmla="*/ 347672 w 2225633"/>
                <a:gd name="connsiteY6" fmla="*/ 382156 h 867045"/>
                <a:gd name="connsiteX7" fmla="*/ 377168 w 2225633"/>
                <a:gd name="connsiteY7" fmla="*/ 372324 h 867045"/>
                <a:gd name="connsiteX8" fmla="*/ 436162 w 2225633"/>
                <a:gd name="connsiteY8" fmla="*/ 362492 h 867045"/>
                <a:gd name="connsiteX9" fmla="*/ 839285 w 2225633"/>
                <a:gd name="connsiteY9" fmla="*/ 372324 h 867045"/>
                <a:gd name="connsiteX10" fmla="*/ 957429 w 2225633"/>
                <a:gd name="connsiteY10" fmla="*/ 392041 h 867045"/>
                <a:gd name="connsiteX11" fmla="*/ 1040871 w 2225633"/>
                <a:gd name="connsiteY11" fmla="*/ 426374 h 867045"/>
                <a:gd name="connsiteX12" fmla="*/ 1109698 w 2225633"/>
                <a:gd name="connsiteY12" fmla="*/ 485473 h 867045"/>
                <a:gd name="connsiteX13" fmla="*/ 1134252 w 2225633"/>
                <a:gd name="connsiteY13" fmla="*/ 554089 h 867045"/>
                <a:gd name="connsiteX14" fmla="*/ 1124420 w 2225633"/>
                <a:gd name="connsiteY14" fmla="*/ 618131 h 867045"/>
                <a:gd name="connsiteX15" fmla="*/ 1104756 w 2225633"/>
                <a:gd name="connsiteY15" fmla="*/ 647627 h 867045"/>
                <a:gd name="connsiteX16" fmla="*/ 1016265 w 2225633"/>
                <a:gd name="connsiteY16" fmla="*/ 696789 h 867045"/>
                <a:gd name="connsiteX17" fmla="*/ 967104 w 2225633"/>
                <a:gd name="connsiteY17" fmla="*/ 706621 h 867045"/>
                <a:gd name="connsiteX18" fmla="*/ 888446 w 2225633"/>
                <a:gd name="connsiteY18" fmla="*/ 686956 h 867045"/>
                <a:gd name="connsiteX19" fmla="*/ 819620 w 2225633"/>
                <a:gd name="connsiteY19" fmla="*/ 667292 h 867045"/>
                <a:gd name="connsiteX20" fmla="*/ 799956 w 2225633"/>
                <a:gd name="connsiteY20" fmla="*/ 637795 h 867045"/>
                <a:gd name="connsiteX21" fmla="*/ 780291 w 2225633"/>
                <a:gd name="connsiteY21" fmla="*/ 578802 h 867045"/>
                <a:gd name="connsiteX22" fmla="*/ 799956 w 2225633"/>
                <a:gd name="connsiteY22" fmla="*/ 401821 h 867045"/>
                <a:gd name="connsiteX23" fmla="*/ 819620 w 2225633"/>
                <a:gd name="connsiteY23" fmla="*/ 342827 h 867045"/>
                <a:gd name="connsiteX24" fmla="*/ 849117 w 2225633"/>
                <a:gd name="connsiteY24" fmla="*/ 313331 h 867045"/>
                <a:gd name="connsiteX25" fmla="*/ 868781 w 2225633"/>
                <a:gd name="connsiteY25" fmla="*/ 283834 h 867045"/>
                <a:gd name="connsiteX26" fmla="*/ 927775 w 2225633"/>
                <a:gd name="connsiteY26" fmla="*/ 244505 h 867045"/>
                <a:gd name="connsiteX27" fmla="*/ 986768 w 2225633"/>
                <a:gd name="connsiteY27" fmla="*/ 205176 h 867045"/>
                <a:gd name="connsiteX28" fmla="*/ 1016265 w 2225633"/>
                <a:gd name="connsiteY28" fmla="*/ 185511 h 867045"/>
                <a:gd name="connsiteX29" fmla="*/ 1085091 w 2225633"/>
                <a:gd name="connsiteY29" fmla="*/ 156014 h 867045"/>
                <a:gd name="connsiteX30" fmla="*/ 1144085 w 2225633"/>
                <a:gd name="connsiteY30" fmla="*/ 136350 h 867045"/>
                <a:gd name="connsiteX31" fmla="*/ 1173581 w 2225633"/>
                <a:gd name="connsiteY31" fmla="*/ 126518 h 867045"/>
                <a:gd name="connsiteX32" fmla="*/ 1232575 w 2225633"/>
                <a:gd name="connsiteY32" fmla="*/ 106853 h 867045"/>
                <a:gd name="connsiteX33" fmla="*/ 1281631 w 2225633"/>
                <a:gd name="connsiteY33" fmla="*/ 92131 h 867045"/>
                <a:gd name="connsiteX34" fmla="*/ 1349688 w 2225633"/>
                <a:gd name="connsiteY34" fmla="*/ 67629 h 867045"/>
                <a:gd name="connsiteX35" fmla="*/ 1448885 w 2225633"/>
                <a:gd name="connsiteY35" fmla="*/ 38027 h 867045"/>
                <a:gd name="connsiteX36" fmla="*/ 1444152 w 2225633"/>
                <a:gd name="connsiteY36" fmla="*/ 37975 h 867045"/>
                <a:gd name="connsiteX37" fmla="*/ 1606201 w 2225633"/>
                <a:gd name="connsiteY37" fmla="*/ 18363 h 867045"/>
                <a:gd name="connsiteX38" fmla="*/ 1709185 w 2225633"/>
                <a:gd name="connsiteY38" fmla="*/ 5500 h 867045"/>
                <a:gd name="connsiteX39" fmla="*/ 1951332 w 2225633"/>
                <a:gd name="connsiteY39" fmla="*/ 596 h 867045"/>
                <a:gd name="connsiteX40" fmla="*/ 2215801 w 2225633"/>
                <a:gd name="connsiteY40" fmla="*/ 116685 h 867045"/>
                <a:gd name="connsiteX41" fmla="*/ 2225633 w 2225633"/>
                <a:gd name="connsiteY41" fmla="*/ 146182 h 867045"/>
                <a:gd name="connsiteX0" fmla="*/ 0 w 2225633"/>
                <a:gd name="connsiteY0" fmla="*/ 869986 h 869986"/>
                <a:gd name="connsiteX1" fmla="*/ 71863 w 2225633"/>
                <a:gd name="connsiteY1" fmla="*/ 625193 h 869986"/>
                <a:gd name="connsiteX2" fmla="*/ 101865 w 2225633"/>
                <a:gd name="connsiteY2" fmla="*/ 532581 h 869986"/>
                <a:gd name="connsiteX3" fmla="*/ 170691 w 2225633"/>
                <a:gd name="connsiteY3" fmla="*/ 453923 h 869986"/>
                <a:gd name="connsiteX4" fmla="*/ 219747 w 2225633"/>
                <a:gd name="connsiteY4" fmla="*/ 434311 h 869986"/>
                <a:gd name="connsiteX5" fmla="*/ 288678 w 2225633"/>
                <a:gd name="connsiteY5" fmla="*/ 404762 h 869986"/>
                <a:gd name="connsiteX6" fmla="*/ 347672 w 2225633"/>
                <a:gd name="connsiteY6" fmla="*/ 385097 h 869986"/>
                <a:gd name="connsiteX7" fmla="*/ 377168 w 2225633"/>
                <a:gd name="connsiteY7" fmla="*/ 375265 h 869986"/>
                <a:gd name="connsiteX8" fmla="*/ 436162 w 2225633"/>
                <a:gd name="connsiteY8" fmla="*/ 365433 h 869986"/>
                <a:gd name="connsiteX9" fmla="*/ 839285 w 2225633"/>
                <a:gd name="connsiteY9" fmla="*/ 375265 h 869986"/>
                <a:gd name="connsiteX10" fmla="*/ 957429 w 2225633"/>
                <a:gd name="connsiteY10" fmla="*/ 394982 h 869986"/>
                <a:gd name="connsiteX11" fmla="*/ 1040871 w 2225633"/>
                <a:gd name="connsiteY11" fmla="*/ 429315 h 869986"/>
                <a:gd name="connsiteX12" fmla="*/ 1109698 w 2225633"/>
                <a:gd name="connsiteY12" fmla="*/ 488414 h 869986"/>
                <a:gd name="connsiteX13" fmla="*/ 1134252 w 2225633"/>
                <a:gd name="connsiteY13" fmla="*/ 557030 h 869986"/>
                <a:gd name="connsiteX14" fmla="*/ 1124420 w 2225633"/>
                <a:gd name="connsiteY14" fmla="*/ 621072 h 869986"/>
                <a:gd name="connsiteX15" fmla="*/ 1104756 w 2225633"/>
                <a:gd name="connsiteY15" fmla="*/ 650568 h 869986"/>
                <a:gd name="connsiteX16" fmla="*/ 1016265 w 2225633"/>
                <a:gd name="connsiteY16" fmla="*/ 699730 h 869986"/>
                <a:gd name="connsiteX17" fmla="*/ 967104 w 2225633"/>
                <a:gd name="connsiteY17" fmla="*/ 709562 h 869986"/>
                <a:gd name="connsiteX18" fmla="*/ 888446 w 2225633"/>
                <a:gd name="connsiteY18" fmla="*/ 689897 h 869986"/>
                <a:gd name="connsiteX19" fmla="*/ 819620 w 2225633"/>
                <a:gd name="connsiteY19" fmla="*/ 670233 h 869986"/>
                <a:gd name="connsiteX20" fmla="*/ 799956 w 2225633"/>
                <a:gd name="connsiteY20" fmla="*/ 640736 h 869986"/>
                <a:gd name="connsiteX21" fmla="*/ 780291 w 2225633"/>
                <a:gd name="connsiteY21" fmla="*/ 581743 h 869986"/>
                <a:gd name="connsiteX22" fmla="*/ 799956 w 2225633"/>
                <a:gd name="connsiteY22" fmla="*/ 404762 h 869986"/>
                <a:gd name="connsiteX23" fmla="*/ 819620 w 2225633"/>
                <a:gd name="connsiteY23" fmla="*/ 345768 h 869986"/>
                <a:gd name="connsiteX24" fmla="*/ 849117 w 2225633"/>
                <a:gd name="connsiteY24" fmla="*/ 316272 h 869986"/>
                <a:gd name="connsiteX25" fmla="*/ 868781 w 2225633"/>
                <a:gd name="connsiteY25" fmla="*/ 286775 h 869986"/>
                <a:gd name="connsiteX26" fmla="*/ 927775 w 2225633"/>
                <a:gd name="connsiteY26" fmla="*/ 247446 h 869986"/>
                <a:gd name="connsiteX27" fmla="*/ 986768 w 2225633"/>
                <a:gd name="connsiteY27" fmla="*/ 208117 h 869986"/>
                <a:gd name="connsiteX28" fmla="*/ 1016265 w 2225633"/>
                <a:gd name="connsiteY28" fmla="*/ 188452 h 869986"/>
                <a:gd name="connsiteX29" fmla="*/ 1085091 w 2225633"/>
                <a:gd name="connsiteY29" fmla="*/ 158955 h 869986"/>
                <a:gd name="connsiteX30" fmla="*/ 1144085 w 2225633"/>
                <a:gd name="connsiteY30" fmla="*/ 139291 h 869986"/>
                <a:gd name="connsiteX31" fmla="*/ 1173581 w 2225633"/>
                <a:gd name="connsiteY31" fmla="*/ 129459 h 869986"/>
                <a:gd name="connsiteX32" fmla="*/ 1232575 w 2225633"/>
                <a:gd name="connsiteY32" fmla="*/ 109794 h 869986"/>
                <a:gd name="connsiteX33" fmla="*/ 1281631 w 2225633"/>
                <a:gd name="connsiteY33" fmla="*/ 95072 h 869986"/>
                <a:gd name="connsiteX34" fmla="*/ 1349688 w 2225633"/>
                <a:gd name="connsiteY34" fmla="*/ 70570 h 869986"/>
                <a:gd name="connsiteX35" fmla="*/ 1448885 w 2225633"/>
                <a:gd name="connsiteY35" fmla="*/ 40968 h 869986"/>
                <a:gd name="connsiteX36" fmla="*/ 1444152 w 2225633"/>
                <a:gd name="connsiteY36" fmla="*/ 40916 h 869986"/>
                <a:gd name="connsiteX37" fmla="*/ 1606201 w 2225633"/>
                <a:gd name="connsiteY37" fmla="*/ 21304 h 869986"/>
                <a:gd name="connsiteX38" fmla="*/ 1709185 w 2225633"/>
                <a:gd name="connsiteY38" fmla="*/ 8441 h 869986"/>
                <a:gd name="connsiteX39" fmla="*/ 1895056 w 2225633"/>
                <a:gd name="connsiteY39" fmla="*/ 546 h 869986"/>
                <a:gd name="connsiteX40" fmla="*/ 2215801 w 2225633"/>
                <a:gd name="connsiteY40" fmla="*/ 119626 h 869986"/>
                <a:gd name="connsiteX41" fmla="*/ 2225633 w 2225633"/>
                <a:gd name="connsiteY41" fmla="*/ 149123 h 869986"/>
                <a:gd name="connsiteX0" fmla="*/ 0 w 2215801"/>
                <a:gd name="connsiteY0" fmla="*/ 869986 h 869986"/>
                <a:gd name="connsiteX1" fmla="*/ 71863 w 2215801"/>
                <a:gd name="connsiteY1" fmla="*/ 625193 h 869986"/>
                <a:gd name="connsiteX2" fmla="*/ 101865 w 2215801"/>
                <a:gd name="connsiteY2" fmla="*/ 532581 h 869986"/>
                <a:gd name="connsiteX3" fmla="*/ 170691 w 2215801"/>
                <a:gd name="connsiteY3" fmla="*/ 453923 h 869986"/>
                <a:gd name="connsiteX4" fmla="*/ 219747 w 2215801"/>
                <a:gd name="connsiteY4" fmla="*/ 434311 h 869986"/>
                <a:gd name="connsiteX5" fmla="*/ 288678 w 2215801"/>
                <a:gd name="connsiteY5" fmla="*/ 404762 h 869986"/>
                <a:gd name="connsiteX6" fmla="*/ 347672 w 2215801"/>
                <a:gd name="connsiteY6" fmla="*/ 385097 h 869986"/>
                <a:gd name="connsiteX7" fmla="*/ 377168 w 2215801"/>
                <a:gd name="connsiteY7" fmla="*/ 375265 h 869986"/>
                <a:gd name="connsiteX8" fmla="*/ 436162 w 2215801"/>
                <a:gd name="connsiteY8" fmla="*/ 365433 h 869986"/>
                <a:gd name="connsiteX9" fmla="*/ 839285 w 2215801"/>
                <a:gd name="connsiteY9" fmla="*/ 375265 h 869986"/>
                <a:gd name="connsiteX10" fmla="*/ 957429 w 2215801"/>
                <a:gd name="connsiteY10" fmla="*/ 394982 h 869986"/>
                <a:gd name="connsiteX11" fmla="*/ 1040871 w 2215801"/>
                <a:gd name="connsiteY11" fmla="*/ 429315 h 869986"/>
                <a:gd name="connsiteX12" fmla="*/ 1109698 w 2215801"/>
                <a:gd name="connsiteY12" fmla="*/ 488414 h 869986"/>
                <a:gd name="connsiteX13" fmla="*/ 1134252 w 2215801"/>
                <a:gd name="connsiteY13" fmla="*/ 557030 h 869986"/>
                <a:gd name="connsiteX14" fmla="*/ 1124420 w 2215801"/>
                <a:gd name="connsiteY14" fmla="*/ 621072 h 869986"/>
                <a:gd name="connsiteX15" fmla="*/ 1104756 w 2215801"/>
                <a:gd name="connsiteY15" fmla="*/ 650568 h 869986"/>
                <a:gd name="connsiteX16" fmla="*/ 1016265 w 2215801"/>
                <a:gd name="connsiteY16" fmla="*/ 699730 h 869986"/>
                <a:gd name="connsiteX17" fmla="*/ 967104 w 2215801"/>
                <a:gd name="connsiteY17" fmla="*/ 709562 h 869986"/>
                <a:gd name="connsiteX18" fmla="*/ 888446 w 2215801"/>
                <a:gd name="connsiteY18" fmla="*/ 689897 h 869986"/>
                <a:gd name="connsiteX19" fmla="*/ 819620 w 2215801"/>
                <a:gd name="connsiteY19" fmla="*/ 670233 h 869986"/>
                <a:gd name="connsiteX20" fmla="*/ 799956 w 2215801"/>
                <a:gd name="connsiteY20" fmla="*/ 640736 h 869986"/>
                <a:gd name="connsiteX21" fmla="*/ 780291 w 2215801"/>
                <a:gd name="connsiteY21" fmla="*/ 581743 h 869986"/>
                <a:gd name="connsiteX22" fmla="*/ 799956 w 2215801"/>
                <a:gd name="connsiteY22" fmla="*/ 404762 h 869986"/>
                <a:gd name="connsiteX23" fmla="*/ 819620 w 2215801"/>
                <a:gd name="connsiteY23" fmla="*/ 345768 h 869986"/>
                <a:gd name="connsiteX24" fmla="*/ 849117 w 2215801"/>
                <a:gd name="connsiteY24" fmla="*/ 316272 h 869986"/>
                <a:gd name="connsiteX25" fmla="*/ 868781 w 2215801"/>
                <a:gd name="connsiteY25" fmla="*/ 286775 h 869986"/>
                <a:gd name="connsiteX26" fmla="*/ 927775 w 2215801"/>
                <a:gd name="connsiteY26" fmla="*/ 247446 h 869986"/>
                <a:gd name="connsiteX27" fmla="*/ 986768 w 2215801"/>
                <a:gd name="connsiteY27" fmla="*/ 208117 h 869986"/>
                <a:gd name="connsiteX28" fmla="*/ 1016265 w 2215801"/>
                <a:gd name="connsiteY28" fmla="*/ 188452 h 869986"/>
                <a:gd name="connsiteX29" fmla="*/ 1085091 w 2215801"/>
                <a:gd name="connsiteY29" fmla="*/ 158955 h 869986"/>
                <a:gd name="connsiteX30" fmla="*/ 1144085 w 2215801"/>
                <a:gd name="connsiteY30" fmla="*/ 139291 h 869986"/>
                <a:gd name="connsiteX31" fmla="*/ 1173581 w 2215801"/>
                <a:gd name="connsiteY31" fmla="*/ 129459 h 869986"/>
                <a:gd name="connsiteX32" fmla="*/ 1232575 w 2215801"/>
                <a:gd name="connsiteY32" fmla="*/ 109794 h 869986"/>
                <a:gd name="connsiteX33" fmla="*/ 1281631 w 2215801"/>
                <a:gd name="connsiteY33" fmla="*/ 95072 h 869986"/>
                <a:gd name="connsiteX34" fmla="*/ 1349688 w 2215801"/>
                <a:gd name="connsiteY34" fmla="*/ 70570 h 869986"/>
                <a:gd name="connsiteX35" fmla="*/ 1448885 w 2215801"/>
                <a:gd name="connsiteY35" fmla="*/ 40968 h 869986"/>
                <a:gd name="connsiteX36" fmla="*/ 1444152 w 2215801"/>
                <a:gd name="connsiteY36" fmla="*/ 40916 h 869986"/>
                <a:gd name="connsiteX37" fmla="*/ 1606201 w 2215801"/>
                <a:gd name="connsiteY37" fmla="*/ 21304 h 869986"/>
                <a:gd name="connsiteX38" fmla="*/ 1709185 w 2215801"/>
                <a:gd name="connsiteY38" fmla="*/ 8441 h 869986"/>
                <a:gd name="connsiteX39" fmla="*/ 1895056 w 2215801"/>
                <a:gd name="connsiteY39" fmla="*/ 546 h 869986"/>
                <a:gd name="connsiteX40" fmla="*/ 2215801 w 2215801"/>
                <a:gd name="connsiteY40" fmla="*/ 119626 h 869986"/>
                <a:gd name="connsiteX41" fmla="*/ 2037847 w 2215801"/>
                <a:gd name="connsiteY41" fmla="*/ 55788 h 869986"/>
                <a:gd name="connsiteX0" fmla="*/ 0 w 2215801"/>
                <a:gd name="connsiteY0" fmla="*/ 869986 h 869986"/>
                <a:gd name="connsiteX1" fmla="*/ 71863 w 2215801"/>
                <a:gd name="connsiteY1" fmla="*/ 625193 h 869986"/>
                <a:gd name="connsiteX2" fmla="*/ 101865 w 2215801"/>
                <a:gd name="connsiteY2" fmla="*/ 532581 h 869986"/>
                <a:gd name="connsiteX3" fmla="*/ 170691 w 2215801"/>
                <a:gd name="connsiteY3" fmla="*/ 453923 h 869986"/>
                <a:gd name="connsiteX4" fmla="*/ 219747 w 2215801"/>
                <a:gd name="connsiteY4" fmla="*/ 434311 h 869986"/>
                <a:gd name="connsiteX5" fmla="*/ 288678 w 2215801"/>
                <a:gd name="connsiteY5" fmla="*/ 404762 h 869986"/>
                <a:gd name="connsiteX6" fmla="*/ 347672 w 2215801"/>
                <a:gd name="connsiteY6" fmla="*/ 385097 h 869986"/>
                <a:gd name="connsiteX7" fmla="*/ 377168 w 2215801"/>
                <a:gd name="connsiteY7" fmla="*/ 375265 h 869986"/>
                <a:gd name="connsiteX8" fmla="*/ 436162 w 2215801"/>
                <a:gd name="connsiteY8" fmla="*/ 365433 h 869986"/>
                <a:gd name="connsiteX9" fmla="*/ 839285 w 2215801"/>
                <a:gd name="connsiteY9" fmla="*/ 375265 h 869986"/>
                <a:gd name="connsiteX10" fmla="*/ 957429 w 2215801"/>
                <a:gd name="connsiteY10" fmla="*/ 394982 h 869986"/>
                <a:gd name="connsiteX11" fmla="*/ 1040871 w 2215801"/>
                <a:gd name="connsiteY11" fmla="*/ 429315 h 869986"/>
                <a:gd name="connsiteX12" fmla="*/ 1109698 w 2215801"/>
                <a:gd name="connsiteY12" fmla="*/ 488414 h 869986"/>
                <a:gd name="connsiteX13" fmla="*/ 1134252 w 2215801"/>
                <a:gd name="connsiteY13" fmla="*/ 557030 h 869986"/>
                <a:gd name="connsiteX14" fmla="*/ 1124420 w 2215801"/>
                <a:gd name="connsiteY14" fmla="*/ 621072 h 869986"/>
                <a:gd name="connsiteX15" fmla="*/ 1104756 w 2215801"/>
                <a:gd name="connsiteY15" fmla="*/ 650568 h 869986"/>
                <a:gd name="connsiteX16" fmla="*/ 1016265 w 2215801"/>
                <a:gd name="connsiteY16" fmla="*/ 699730 h 869986"/>
                <a:gd name="connsiteX17" fmla="*/ 967104 w 2215801"/>
                <a:gd name="connsiteY17" fmla="*/ 709562 h 869986"/>
                <a:gd name="connsiteX18" fmla="*/ 888446 w 2215801"/>
                <a:gd name="connsiteY18" fmla="*/ 689897 h 869986"/>
                <a:gd name="connsiteX19" fmla="*/ 819620 w 2215801"/>
                <a:gd name="connsiteY19" fmla="*/ 670233 h 869986"/>
                <a:gd name="connsiteX20" fmla="*/ 799956 w 2215801"/>
                <a:gd name="connsiteY20" fmla="*/ 640736 h 869986"/>
                <a:gd name="connsiteX21" fmla="*/ 780291 w 2215801"/>
                <a:gd name="connsiteY21" fmla="*/ 581743 h 869986"/>
                <a:gd name="connsiteX22" fmla="*/ 799956 w 2215801"/>
                <a:gd name="connsiteY22" fmla="*/ 404762 h 869986"/>
                <a:gd name="connsiteX23" fmla="*/ 819620 w 2215801"/>
                <a:gd name="connsiteY23" fmla="*/ 345768 h 869986"/>
                <a:gd name="connsiteX24" fmla="*/ 849117 w 2215801"/>
                <a:gd name="connsiteY24" fmla="*/ 316272 h 869986"/>
                <a:gd name="connsiteX25" fmla="*/ 868781 w 2215801"/>
                <a:gd name="connsiteY25" fmla="*/ 286775 h 869986"/>
                <a:gd name="connsiteX26" fmla="*/ 927775 w 2215801"/>
                <a:gd name="connsiteY26" fmla="*/ 247446 h 869986"/>
                <a:gd name="connsiteX27" fmla="*/ 986768 w 2215801"/>
                <a:gd name="connsiteY27" fmla="*/ 208117 h 869986"/>
                <a:gd name="connsiteX28" fmla="*/ 1016265 w 2215801"/>
                <a:gd name="connsiteY28" fmla="*/ 188452 h 869986"/>
                <a:gd name="connsiteX29" fmla="*/ 1085091 w 2215801"/>
                <a:gd name="connsiteY29" fmla="*/ 158955 h 869986"/>
                <a:gd name="connsiteX30" fmla="*/ 1144085 w 2215801"/>
                <a:gd name="connsiteY30" fmla="*/ 139291 h 869986"/>
                <a:gd name="connsiteX31" fmla="*/ 1173581 w 2215801"/>
                <a:gd name="connsiteY31" fmla="*/ 129459 h 869986"/>
                <a:gd name="connsiteX32" fmla="*/ 1232575 w 2215801"/>
                <a:gd name="connsiteY32" fmla="*/ 109794 h 869986"/>
                <a:gd name="connsiteX33" fmla="*/ 1281631 w 2215801"/>
                <a:gd name="connsiteY33" fmla="*/ 95072 h 869986"/>
                <a:gd name="connsiteX34" fmla="*/ 1349688 w 2215801"/>
                <a:gd name="connsiteY34" fmla="*/ 70570 h 869986"/>
                <a:gd name="connsiteX35" fmla="*/ 1448885 w 2215801"/>
                <a:gd name="connsiteY35" fmla="*/ 40968 h 869986"/>
                <a:gd name="connsiteX36" fmla="*/ 1444152 w 2215801"/>
                <a:gd name="connsiteY36" fmla="*/ 40916 h 869986"/>
                <a:gd name="connsiteX37" fmla="*/ 1606201 w 2215801"/>
                <a:gd name="connsiteY37" fmla="*/ 21304 h 869986"/>
                <a:gd name="connsiteX38" fmla="*/ 1709185 w 2215801"/>
                <a:gd name="connsiteY38" fmla="*/ 8441 h 869986"/>
                <a:gd name="connsiteX39" fmla="*/ 1895056 w 2215801"/>
                <a:gd name="connsiteY39" fmla="*/ 546 h 869986"/>
                <a:gd name="connsiteX40" fmla="*/ 2215801 w 2215801"/>
                <a:gd name="connsiteY40" fmla="*/ 119626 h 869986"/>
                <a:gd name="connsiteX41" fmla="*/ 2180590 w 2215801"/>
                <a:gd name="connsiteY41" fmla="*/ 269584 h 869986"/>
                <a:gd name="connsiteX0" fmla="*/ 0 w 2180590"/>
                <a:gd name="connsiteY0" fmla="*/ 881892 h 881892"/>
                <a:gd name="connsiteX1" fmla="*/ 71863 w 2180590"/>
                <a:gd name="connsiteY1" fmla="*/ 637099 h 881892"/>
                <a:gd name="connsiteX2" fmla="*/ 101865 w 2180590"/>
                <a:gd name="connsiteY2" fmla="*/ 544487 h 881892"/>
                <a:gd name="connsiteX3" fmla="*/ 170691 w 2180590"/>
                <a:gd name="connsiteY3" fmla="*/ 465829 h 881892"/>
                <a:gd name="connsiteX4" fmla="*/ 219747 w 2180590"/>
                <a:gd name="connsiteY4" fmla="*/ 446217 h 881892"/>
                <a:gd name="connsiteX5" fmla="*/ 288678 w 2180590"/>
                <a:gd name="connsiteY5" fmla="*/ 416668 h 881892"/>
                <a:gd name="connsiteX6" fmla="*/ 347672 w 2180590"/>
                <a:gd name="connsiteY6" fmla="*/ 397003 h 881892"/>
                <a:gd name="connsiteX7" fmla="*/ 377168 w 2180590"/>
                <a:gd name="connsiteY7" fmla="*/ 387171 h 881892"/>
                <a:gd name="connsiteX8" fmla="*/ 436162 w 2180590"/>
                <a:gd name="connsiteY8" fmla="*/ 377339 h 881892"/>
                <a:gd name="connsiteX9" fmla="*/ 839285 w 2180590"/>
                <a:gd name="connsiteY9" fmla="*/ 387171 h 881892"/>
                <a:gd name="connsiteX10" fmla="*/ 957429 w 2180590"/>
                <a:gd name="connsiteY10" fmla="*/ 406888 h 881892"/>
                <a:gd name="connsiteX11" fmla="*/ 1040871 w 2180590"/>
                <a:gd name="connsiteY11" fmla="*/ 441221 h 881892"/>
                <a:gd name="connsiteX12" fmla="*/ 1109698 w 2180590"/>
                <a:gd name="connsiteY12" fmla="*/ 500320 h 881892"/>
                <a:gd name="connsiteX13" fmla="*/ 1134252 w 2180590"/>
                <a:gd name="connsiteY13" fmla="*/ 568936 h 881892"/>
                <a:gd name="connsiteX14" fmla="*/ 1124420 w 2180590"/>
                <a:gd name="connsiteY14" fmla="*/ 632978 h 881892"/>
                <a:gd name="connsiteX15" fmla="*/ 1104756 w 2180590"/>
                <a:gd name="connsiteY15" fmla="*/ 662474 h 881892"/>
                <a:gd name="connsiteX16" fmla="*/ 1016265 w 2180590"/>
                <a:gd name="connsiteY16" fmla="*/ 711636 h 881892"/>
                <a:gd name="connsiteX17" fmla="*/ 967104 w 2180590"/>
                <a:gd name="connsiteY17" fmla="*/ 721468 h 881892"/>
                <a:gd name="connsiteX18" fmla="*/ 888446 w 2180590"/>
                <a:gd name="connsiteY18" fmla="*/ 701803 h 881892"/>
                <a:gd name="connsiteX19" fmla="*/ 819620 w 2180590"/>
                <a:gd name="connsiteY19" fmla="*/ 682139 h 881892"/>
                <a:gd name="connsiteX20" fmla="*/ 799956 w 2180590"/>
                <a:gd name="connsiteY20" fmla="*/ 652642 h 881892"/>
                <a:gd name="connsiteX21" fmla="*/ 780291 w 2180590"/>
                <a:gd name="connsiteY21" fmla="*/ 593649 h 881892"/>
                <a:gd name="connsiteX22" fmla="*/ 799956 w 2180590"/>
                <a:gd name="connsiteY22" fmla="*/ 416668 h 881892"/>
                <a:gd name="connsiteX23" fmla="*/ 819620 w 2180590"/>
                <a:gd name="connsiteY23" fmla="*/ 357674 h 881892"/>
                <a:gd name="connsiteX24" fmla="*/ 849117 w 2180590"/>
                <a:gd name="connsiteY24" fmla="*/ 328178 h 881892"/>
                <a:gd name="connsiteX25" fmla="*/ 868781 w 2180590"/>
                <a:gd name="connsiteY25" fmla="*/ 298681 h 881892"/>
                <a:gd name="connsiteX26" fmla="*/ 927775 w 2180590"/>
                <a:gd name="connsiteY26" fmla="*/ 259352 h 881892"/>
                <a:gd name="connsiteX27" fmla="*/ 986768 w 2180590"/>
                <a:gd name="connsiteY27" fmla="*/ 220023 h 881892"/>
                <a:gd name="connsiteX28" fmla="*/ 1016265 w 2180590"/>
                <a:gd name="connsiteY28" fmla="*/ 200358 h 881892"/>
                <a:gd name="connsiteX29" fmla="*/ 1085091 w 2180590"/>
                <a:gd name="connsiteY29" fmla="*/ 170861 h 881892"/>
                <a:gd name="connsiteX30" fmla="*/ 1144085 w 2180590"/>
                <a:gd name="connsiteY30" fmla="*/ 151197 h 881892"/>
                <a:gd name="connsiteX31" fmla="*/ 1173581 w 2180590"/>
                <a:gd name="connsiteY31" fmla="*/ 141365 h 881892"/>
                <a:gd name="connsiteX32" fmla="*/ 1232575 w 2180590"/>
                <a:gd name="connsiteY32" fmla="*/ 121700 h 881892"/>
                <a:gd name="connsiteX33" fmla="*/ 1281631 w 2180590"/>
                <a:gd name="connsiteY33" fmla="*/ 106978 h 881892"/>
                <a:gd name="connsiteX34" fmla="*/ 1349688 w 2180590"/>
                <a:gd name="connsiteY34" fmla="*/ 82476 h 881892"/>
                <a:gd name="connsiteX35" fmla="*/ 1448885 w 2180590"/>
                <a:gd name="connsiteY35" fmla="*/ 52874 h 881892"/>
                <a:gd name="connsiteX36" fmla="*/ 1444152 w 2180590"/>
                <a:gd name="connsiteY36" fmla="*/ 52822 h 881892"/>
                <a:gd name="connsiteX37" fmla="*/ 1606201 w 2180590"/>
                <a:gd name="connsiteY37" fmla="*/ 33210 h 881892"/>
                <a:gd name="connsiteX38" fmla="*/ 1709185 w 2180590"/>
                <a:gd name="connsiteY38" fmla="*/ 20347 h 881892"/>
                <a:gd name="connsiteX39" fmla="*/ 1895056 w 2180590"/>
                <a:gd name="connsiteY39" fmla="*/ 12452 h 881892"/>
                <a:gd name="connsiteX40" fmla="*/ 2051442 w 2180590"/>
                <a:gd name="connsiteY40" fmla="*/ 30326 h 881892"/>
                <a:gd name="connsiteX41" fmla="*/ 2180590 w 2180590"/>
                <a:gd name="connsiteY41" fmla="*/ 281490 h 881892"/>
                <a:gd name="connsiteX0" fmla="*/ 0 w 2180590"/>
                <a:gd name="connsiteY0" fmla="*/ 880705 h 880705"/>
                <a:gd name="connsiteX1" fmla="*/ 71863 w 2180590"/>
                <a:gd name="connsiteY1" fmla="*/ 635912 h 880705"/>
                <a:gd name="connsiteX2" fmla="*/ 101865 w 2180590"/>
                <a:gd name="connsiteY2" fmla="*/ 543300 h 880705"/>
                <a:gd name="connsiteX3" fmla="*/ 170691 w 2180590"/>
                <a:gd name="connsiteY3" fmla="*/ 464642 h 880705"/>
                <a:gd name="connsiteX4" fmla="*/ 219747 w 2180590"/>
                <a:gd name="connsiteY4" fmla="*/ 445030 h 880705"/>
                <a:gd name="connsiteX5" fmla="*/ 288678 w 2180590"/>
                <a:gd name="connsiteY5" fmla="*/ 415481 h 880705"/>
                <a:gd name="connsiteX6" fmla="*/ 347672 w 2180590"/>
                <a:gd name="connsiteY6" fmla="*/ 395816 h 880705"/>
                <a:gd name="connsiteX7" fmla="*/ 377168 w 2180590"/>
                <a:gd name="connsiteY7" fmla="*/ 385984 h 880705"/>
                <a:gd name="connsiteX8" fmla="*/ 436162 w 2180590"/>
                <a:gd name="connsiteY8" fmla="*/ 376152 h 880705"/>
                <a:gd name="connsiteX9" fmla="*/ 839285 w 2180590"/>
                <a:gd name="connsiteY9" fmla="*/ 385984 h 880705"/>
                <a:gd name="connsiteX10" fmla="*/ 957429 w 2180590"/>
                <a:gd name="connsiteY10" fmla="*/ 405701 h 880705"/>
                <a:gd name="connsiteX11" fmla="*/ 1040871 w 2180590"/>
                <a:gd name="connsiteY11" fmla="*/ 440034 h 880705"/>
                <a:gd name="connsiteX12" fmla="*/ 1109698 w 2180590"/>
                <a:gd name="connsiteY12" fmla="*/ 499133 h 880705"/>
                <a:gd name="connsiteX13" fmla="*/ 1134252 w 2180590"/>
                <a:gd name="connsiteY13" fmla="*/ 567749 h 880705"/>
                <a:gd name="connsiteX14" fmla="*/ 1124420 w 2180590"/>
                <a:gd name="connsiteY14" fmla="*/ 631791 h 880705"/>
                <a:gd name="connsiteX15" fmla="*/ 1104756 w 2180590"/>
                <a:gd name="connsiteY15" fmla="*/ 661287 h 880705"/>
                <a:gd name="connsiteX16" fmla="*/ 1016265 w 2180590"/>
                <a:gd name="connsiteY16" fmla="*/ 710449 h 880705"/>
                <a:gd name="connsiteX17" fmla="*/ 967104 w 2180590"/>
                <a:gd name="connsiteY17" fmla="*/ 720281 h 880705"/>
                <a:gd name="connsiteX18" fmla="*/ 888446 w 2180590"/>
                <a:gd name="connsiteY18" fmla="*/ 700616 h 880705"/>
                <a:gd name="connsiteX19" fmla="*/ 819620 w 2180590"/>
                <a:gd name="connsiteY19" fmla="*/ 680952 h 880705"/>
                <a:gd name="connsiteX20" fmla="*/ 799956 w 2180590"/>
                <a:gd name="connsiteY20" fmla="*/ 651455 h 880705"/>
                <a:gd name="connsiteX21" fmla="*/ 780291 w 2180590"/>
                <a:gd name="connsiteY21" fmla="*/ 592462 h 880705"/>
                <a:gd name="connsiteX22" fmla="*/ 799956 w 2180590"/>
                <a:gd name="connsiteY22" fmla="*/ 415481 h 880705"/>
                <a:gd name="connsiteX23" fmla="*/ 819620 w 2180590"/>
                <a:gd name="connsiteY23" fmla="*/ 356487 h 880705"/>
                <a:gd name="connsiteX24" fmla="*/ 849117 w 2180590"/>
                <a:gd name="connsiteY24" fmla="*/ 326991 h 880705"/>
                <a:gd name="connsiteX25" fmla="*/ 868781 w 2180590"/>
                <a:gd name="connsiteY25" fmla="*/ 297494 h 880705"/>
                <a:gd name="connsiteX26" fmla="*/ 927775 w 2180590"/>
                <a:gd name="connsiteY26" fmla="*/ 258165 h 880705"/>
                <a:gd name="connsiteX27" fmla="*/ 986768 w 2180590"/>
                <a:gd name="connsiteY27" fmla="*/ 218836 h 880705"/>
                <a:gd name="connsiteX28" fmla="*/ 1016265 w 2180590"/>
                <a:gd name="connsiteY28" fmla="*/ 199171 h 880705"/>
                <a:gd name="connsiteX29" fmla="*/ 1085091 w 2180590"/>
                <a:gd name="connsiteY29" fmla="*/ 169674 h 880705"/>
                <a:gd name="connsiteX30" fmla="*/ 1144085 w 2180590"/>
                <a:gd name="connsiteY30" fmla="*/ 150010 h 880705"/>
                <a:gd name="connsiteX31" fmla="*/ 1173581 w 2180590"/>
                <a:gd name="connsiteY31" fmla="*/ 140178 h 880705"/>
                <a:gd name="connsiteX32" fmla="*/ 1232575 w 2180590"/>
                <a:gd name="connsiteY32" fmla="*/ 120513 h 880705"/>
                <a:gd name="connsiteX33" fmla="*/ 1281631 w 2180590"/>
                <a:gd name="connsiteY33" fmla="*/ 105791 h 880705"/>
                <a:gd name="connsiteX34" fmla="*/ 1349688 w 2180590"/>
                <a:gd name="connsiteY34" fmla="*/ 81289 h 880705"/>
                <a:gd name="connsiteX35" fmla="*/ 1448885 w 2180590"/>
                <a:gd name="connsiteY35" fmla="*/ 51687 h 880705"/>
                <a:gd name="connsiteX36" fmla="*/ 1444152 w 2180590"/>
                <a:gd name="connsiteY36" fmla="*/ 51635 h 880705"/>
                <a:gd name="connsiteX37" fmla="*/ 1606201 w 2180590"/>
                <a:gd name="connsiteY37" fmla="*/ 32023 h 880705"/>
                <a:gd name="connsiteX38" fmla="*/ 1709185 w 2180590"/>
                <a:gd name="connsiteY38" fmla="*/ 19160 h 880705"/>
                <a:gd name="connsiteX39" fmla="*/ 1830984 w 2180590"/>
                <a:gd name="connsiteY39" fmla="*/ 16106 h 880705"/>
                <a:gd name="connsiteX40" fmla="*/ 2051442 w 2180590"/>
                <a:gd name="connsiteY40" fmla="*/ 29139 h 880705"/>
                <a:gd name="connsiteX41" fmla="*/ 2180590 w 2180590"/>
                <a:gd name="connsiteY41" fmla="*/ 280303 h 880705"/>
                <a:gd name="connsiteX0" fmla="*/ 0 w 2180590"/>
                <a:gd name="connsiteY0" fmla="*/ 885370 h 885370"/>
                <a:gd name="connsiteX1" fmla="*/ 71863 w 2180590"/>
                <a:gd name="connsiteY1" fmla="*/ 640577 h 885370"/>
                <a:gd name="connsiteX2" fmla="*/ 101865 w 2180590"/>
                <a:gd name="connsiteY2" fmla="*/ 547965 h 885370"/>
                <a:gd name="connsiteX3" fmla="*/ 170691 w 2180590"/>
                <a:gd name="connsiteY3" fmla="*/ 469307 h 885370"/>
                <a:gd name="connsiteX4" fmla="*/ 219747 w 2180590"/>
                <a:gd name="connsiteY4" fmla="*/ 449695 h 885370"/>
                <a:gd name="connsiteX5" fmla="*/ 288678 w 2180590"/>
                <a:gd name="connsiteY5" fmla="*/ 420146 h 885370"/>
                <a:gd name="connsiteX6" fmla="*/ 347672 w 2180590"/>
                <a:gd name="connsiteY6" fmla="*/ 400481 h 885370"/>
                <a:gd name="connsiteX7" fmla="*/ 377168 w 2180590"/>
                <a:gd name="connsiteY7" fmla="*/ 390649 h 885370"/>
                <a:gd name="connsiteX8" fmla="*/ 436162 w 2180590"/>
                <a:gd name="connsiteY8" fmla="*/ 380817 h 885370"/>
                <a:gd name="connsiteX9" fmla="*/ 839285 w 2180590"/>
                <a:gd name="connsiteY9" fmla="*/ 390649 h 885370"/>
                <a:gd name="connsiteX10" fmla="*/ 957429 w 2180590"/>
                <a:gd name="connsiteY10" fmla="*/ 410366 h 885370"/>
                <a:gd name="connsiteX11" fmla="*/ 1040871 w 2180590"/>
                <a:gd name="connsiteY11" fmla="*/ 444699 h 885370"/>
                <a:gd name="connsiteX12" fmla="*/ 1109698 w 2180590"/>
                <a:gd name="connsiteY12" fmla="*/ 503798 h 885370"/>
                <a:gd name="connsiteX13" fmla="*/ 1134252 w 2180590"/>
                <a:gd name="connsiteY13" fmla="*/ 572414 h 885370"/>
                <a:gd name="connsiteX14" fmla="*/ 1124420 w 2180590"/>
                <a:gd name="connsiteY14" fmla="*/ 636456 h 885370"/>
                <a:gd name="connsiteX15" fmla="*/ 1104756 w 2180590"/>
                <a:gd name="connsiteY15" fmla="*/ 665952 h 885370"/>
                <a:gd name="connsiteX16" fmla="*/ 1016265 w 2180590"/>
                <a:gd name="connsiteY16" fmla="*/ 715114 h 885370"/>
                <a:gd name="connsiteX17" fmla="*/ 967104 w 2180590"/>
                <a:gd name="connsiteY17" fmla="*/ 724946 h 885370"/>
                <a:gd name="connsiteX18" fmla="*/ 888446 w 2180590"/>
                <a:gd name="connsiteY18" fmla="*/ 705281 h 885370"/>
                <a:gd name="connsiteX19" fmla="*/ 819620 w 2180590"/>
                <a:gd name="connsiteY19" fmla="*/ 685617 h 885370"/>
                <a:gd name="connsiteX20" fmla="*/ 799956 w 2180590"/>
                <a:gd name="connsiteY20" fmla="*/ 656120 h 885370"/>
                <a:gd name="connsiteX21" fmla="*/ 780291 w 2180590"/>
                <a:gd name="connsiteY21" fmla="*/ 597127 h 885370"/>
                <a:gd name="connsiteX22" fmla="*/ 799956 w 2180590"/>
                <a:gd name="connsiteY22" fmla="*/ 420146 h 885370"/>
                <a:gd name="connsiteX23" fmla="*/ 819620 w 2180590"/>
                <a:gd name="connsiteY23" fmla="*/ 361152 h 885370"/>
                <a:gd name="connsiteX24" fmla="*/ 849117 w 2180590"/>
                <a:gd name="connsiteY24" fmla="*/ 331656 h 885370"/>
                <a:gd name="connsiteX25" fmla="*/ 868781 w 2180590"/>
                <a:gd name="connsiteY25" fmla="*/ 302159 h 885370"/>
                <a:gd name="connsiteX26" fmla="*/ 927775 w 2180590"/>
                <a:gd name="connsiteY26" fmla="*/ 262830 h 885370"/>
                <a:gd name="connsiteX27" fmla="*/ 986768 w 2180590"/>
                <a:gd name="connsiteY27" fmla="*/ 223501 h 885370"/>
                <a:gd name="connsiteX28" fmla="*/ 1016265 w 2180590"/>
                <a:gd name="connsiteY28" fmla="*/ 203836 h 885370"/>
                <a:gd name="connsiteX29" fmla="*/ 1085091 w 2180590"/>
                <a:gd name="connsiteY29" fmla="*/ 174339 h 885370"/>
                <a:gd name="connsiteX30" fmla="*/ 1144085 w 2180590"/>
                <a:gd name="connsiteY30" fmla="*/ 154675 h 885370"/>
                <a:gd name="connsiteX31" fmla="*/ 1173581 w 2180590"/>
                <a:gd name="connsiteY31" fmla="*/ 144843 h 885370"/>
                <a:gd name="connsiteX32" fmla="*/ 1232575 w 2180590"/>
                <a:gd name="connsiteY32" fmla="*/ 125178 h 885370"/>
                <a:gd name="connsiteX33" fmla="*/ 1281631 w 2180590"/>
                <a:gd name="connsiteY33" fmla="*/ 110456 h 885370"/>
                <a:gd name="connsiteX34" fmla="*/ 1349688 w 2180590"/>
                <a:gd name="connsiteY34" fmla="*/ 85954 h 885370"/>
                <a:gd name="connsiteX35" fmla="*/ 1448885 w 2180590"/>
                <a:gd name="connsiteY35" fmla="*/ 56352 h 885370"/>
                <a:gd name="connsiteX36" fmla="*/ 1444152 w 2180590"/>
                <a:gd name="connsiteY36" fmla="*/ 56300 h 885370"/>
                <a:gd name="connsiteX37" fmla="*/ 1606201 w 2180590"/>
                <a:gd name="connsiteY37" fmla="*/ 36688 h 885370"/>
                <a:gd name="connsiteX38" fmla="*/ 1709185 w 2180590"/>
                <a:gd name="connsiteY38" fmla="*/ 23825 h 885370"/>
                <a:gd name="connsiteX39" fmla="*/ 1830984 w 2180590"/>
                <a:gd name="connsiteY39" fmla="*/ 20771 h 885370"/>
                <a:gd name="connsiteX40" fmla="*/ 2051442 w 2180590"/>
                <a:gd name="connsiteY40" fmla="*/ 33804 h 885370"/>
                <a:gd name="connsiteX41" fmla="*/ 2180590 w 2180590"/>
                <a:gd name="connsiteY41" fmla="*/ 284968 h 885370"/>
                <a:gd name="connsiteX0" fmla="*/ 0 w 2180590"/>
                <a:gd name="connsiteY0" fmla="*/ 897764 h 897764"/>
                <a:gd name="connsiteX1" fmla="*/ 71863 w 2180590"/>
                <a:gd name="connsiteY1" fmla="*/ 652971 h 897764"/>
                <a:gd name="connsiteX2" fmla="*/ 101865 w 2180590"/>
                <a:gd name="connsiteY2" fmla="*/ 560359 h 897764"/>
                <a:gd name="connsiteX3" fmla="*/ 170691 w 2180590"/>
                <a:gd name="connsiteY3" fmla="*/ 481701 h 897764"/>
                <a:gd name="connsiteX4" fmla="*/ 219747 w 2180590"/>
                <a:gd name="connsiteY4" fmla="*/ 462089 h 897764"/>
                <a:gd name="connsiteX5" fmla="*/ 288678 w 2180590"/>
                <a:gd name="connsiteY5" fmla="*/ 432540 h 897764"/>
                <a:gd name="connsiteX6" fmla="*/ 347672 w 2180590"/>
                <a:gd name="connsiteY6" fmla="*/ 412875 h 897764"/>
                <a:gd name="connsiteX7" fmla="*/ 377168 w 2180590"/>
                <a:gd name="connsiteY7" fmla="*/ 403043 h 897764"/>
                <a:gd name="connsiteX8" fmla="*/ 436162 w 2180590"/>
                <a:gd name="connsiteY8" fmla="*/ 393211 h 897764"/>
                <a:gd name="connsiteX9" fmla="*/ 839285 w 2180590"/>
                <a:gd name="connsiteY9" fmla="*/ 403043 h 897764"/>
                <a:gd name="connsiteX10" fmla="*/ 957429 w 2180590"/>
                <a:gd name="connsiteY10" fmla="*/ 422760 h 897764"/>
                <a:gd name="connsiteX11" fmla="*/ 1040871 w 2180590"/>
                <a:gd name="connsiteY11" fmla="*/ 457093 h 897764"/>
                <a:gd name="connsiteX12" fmla="*/ 1109698 w 2180590"/>
                <a:gd name="connsiteY12" fmla="*/ 516192 h 897764"/>
                <a:gd name="connsiteX13" fmla="*/ 1134252 w 2180590"/>
                <a:gd name="connsiteY13" fmla="*/ 584808 h 897764"/>
                <a:gd name="connsiteX14" fmla="*/ 1124420 w 2180590"/>
                <a:gd name="connsiteY14" fmla="*/ 648850 h 897764"/>
                <a:gd name="connsiteX15" fmla="*/ 1104756 w 2180590"/>
                <a:gd name="connsiteY15" fmla="*/ 678346 h 897764"/>
                <a:gd name="connsiteX16" fmla="*/ 1016265 w 2180590"/>
                <a:gd name="connsiteY16" fmla="*/ 727508 h 897764"/>
                <a:gd name="connsiteX17" fmla="*/ 967104 w 2180590"/>
                <a:gd name="connsiteY17" fmla="*/ 737340 h 897764"/>
                <a:gd name="connsiteX18" fmla="*/ 888446 w 2180590"/>
                <a:gd name="connsiteY18" fmla="*/ 717675 h 897764"/>
                <a:gd name="connsiteX19" fmla="*/ 819620 w 2180590"/>
                <a:gd name="connsiteY19" fmla="*/ 698011 h 897764"/>
                <a:gd name="connsiteX20" fmla="*/ 799956 w 2180590"/>
                <a:gd name="connsiteY20" fmla="*/ 668514 h 897764"/>
                <a:gd name="connsiteX21" fmla="*/ 780291 w 2180590"/>
                <a:gd name="connsiteY21" fmla="*/ 609521 h 897764"/>
                <a:gd name="connsiteX22" fmla="*/ 799956 w 2180590"/>
                <a:gd name="connsiteY22" fmla="*/ 432540 h 897764"/>
                <a:gd name="connsiteX23" fmla="*/ 819620 w 2180590"/>
                <a:gd name="connsiteY23" fmla="*/ 373546 h 897764"/>
                <a:gd name="connsiteX24" fmla="*/ 849117 w 2180590"/>
                <a:gd name="connsiteY24" fmla="*/ 344050 h 897764"/>
                <a:gd name="connsiteX25" fmla="*/ 868781 w 2180590"/>
                <a:gd name="connsiteY25" fmla="*/ 314553 h 897764"/>
                <a:gd name="connsiteX26" fmla="*/ 927775 w 2180590"/>
                <a:gd name="connsiteY26" fmla="*/ 275224 h 897764"/>
                <a:gd name="connsiteX27" fmla="*/ 986768 w 2180590"/>
                <a:gd name="connsiteY27" fmla="*/ 235895 h 897764"/>
                <a:gd name="connsiteX28" fmla="*/ 1016265 w 2180590"/>
                <a:gd name="connsiteY28" fmla="*/ 216230 h 897764"/>
                <a:gd name="connsiteX29" fmla="*/ 1085091 w 2180590"/>
                <a:gd name="connsiteY29" fmla="*/ 186733 h 897764"/>
                <a:gd name="connsiteX30" fmla="*/ 1144085 w 2180590"/>
                <a:gd name="connsiteY30" fmla="*/ 167069 h 897764"/>
                <a:gd name="connsiteX31" fmla="*/ 1173581 w 2180590"/>
                <a:gd name="connsiteY31" fmla="*/ 157237 h 897764"/>
                <a:gd name="connsiteX32" fmla="*/ 1232575 w 2180590"/>
                <a:gd name="connsiteY32" fmla="*/ 137572 h 897764"/>
                <a:gd name="connsiteX33" fmla="*/ 1281631 w 2180590"/>
                <a:gd name="connsiteY33" fmla="*/ 122850 h 897764"/>
                <a:gd name="connsiteX34" fmla="*/ 1349688 w 2180590"/>
                <a:gd name="connsiteY34" fmla="*/ 98348 h 897764"/>
                <a:gd name="connsiteX35" fmla="*/ 1448885 w 2180590"/>
                <a:gd name="connsiteY35" fmla="*/ 68746 h 897764"/>
                <a:gd name="connsiteX36" fmla="*/ 1444152 w 2180590"/>
                <a:gd name="connsiteY36" fmla="*/ 68694 h 897764"/>
                <a:gd name="connsiteX37" fmla="*/ 1606201 w 2180590"/>
                <a:gd name="connsiteY37" fmla="*/ 49082 h 897764"/>
                <a:gd name="connsiteX38" fmla="*/ 1709185 w 2180590"/>
                <a:gd name="connsiteY38" fmla="*/ 36219 h 897764"/>
                <a:gd name="connsiteX39" fmla="*/ 1830984 w 2180590"/>
                <a:gd name="connsiteY39" fmla="*/ 33165 h 897764"/>
                <a:gd name="connsiteX40" fmla="*/ 1921670 w 2180590"/>
                <a:gd name="connsiteY40" fmla="*/ 29314 h 897764"/>
                <a:gd name="connsiteX41" fmla="*/ 2180590 w 2180590"/>
                <a:gd name="connsiteY41" fmla="*/ 297362 h 89776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09185 w 1965570"/>
                <a:gd name="connsiteY38" fmla="*/ 111909 h 973454"/>
                <a:gd name="connsiteX39" fmla="*/ 1830984 w 1965570"/>
                <a:gd name="connsiteY39" fmla="*/ 108855 h 973454"/>
                <a:gd name="connsiteX40" fmla="*/ 1921670 w 1965570"/>
                <a:gd name="connsiteY40" fmla="*/ 105004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09185 w 1965570"/>
                <a:gd name="connsiteY38" fmla="*/ 111909 h 973454"/>
                <a:gd name="connsiteX39" fmla="*/ 1830984 w 1965570"/>
                <a:gd name="connsiteY39" fmla="*/ 108855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09185 w 1965570"/>
                <a:gd name="connsiteY38" fmla="*/ 111909 h 973454"/>
                <a:gd name="connsiteX39" fmla="*/ 1830984 w 1965570"/>
                <a:gd name="connsiteY39" fmla="*/ 108855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09185 w 1965570"/>
                <a:gd name="connsiteY38" fmla="*/ 111909 h 973454"/>
                <a:gd name="connsiteX39" fmla="*/ 1804056 w 1965570"/>
                <a:gd name="connsiteY39" fmla="*/ 107749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09185 w 1965570"/>
                <a:gd name="connsiteY38" fmla="*/ 111909 h 973454"/>
                <a:gd name="connsiteX39" fmla="*/ 1804056 w 1965570"/>
                <a:gd name="connsiteY39" fmla="*/ 107749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26760 w 1965570"/>
                <a:gd name="connsiteY38" fmla="*/ 117720 h 973454"/>
                <a:gd name="connsiteX39" fmla="*/ 1804056 w 1965570"/>
                <a:gd name="connsiteY39" fmla="*/ 107749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26760 w 1965570"/>
                <a:gd name="connsiteY38" fmla="*/ 117720 h 973454"/>
                <a:gd name="connsiteX39" fmla="*/ 1804056 w 1965570"/>
                <a:gd name="connsiteY39" fmla="*/ 107749 h 973454"/>
                <a:gd name="connsiteX40" fmla="*/ 1888783 w 1965570"/>
                <a:gd name="connsiteY40" fmla="*/ 7851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26760 w 1965570"/>
                <a:gd name="connsiteY38" fmla="*/ 117720 h 973454"/>
                <a:gd name="connsiteX39" fmla="*/ 1804056 w 1965570"/>
                <a:gd name="connsiteY39" fmla="*/ 107749 h 973454"/>
                <a:gd name="connsiteX40" fmla="*/ 1882915 w 1965570"/>
                <a:gd name="connsiteY40" fmla="*/ 7267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726760 w 1965570"/>
                <a:gd name="connsiteY38" fmla="*/ 117720 h 973454"/>
                <a:gd name="connsiteX39" fmla="*/ 1811085 w 1965570"/>
                <a:gd name="connsiteY39" fmla="*/ 110073 h 973454"/>
                <a:gd name="connsiteX40" fmla="*/ 1882915 w 1965570"/>
                <a:gd name="connsiteY40" fmla="*/ 7267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696316 w 1965570"/>
                <a:gd name="connsiteY38" fmla="*/ 115451 h 973454"/>
                <a:gd name="connsiteX39" fmla="*/ 1811085 w 1965570"/>
                <a:gd name="connsiteY39" fmla="*/ 110073 h 973454"/>
                <a:gd name="connsiteX40" fmla="*/ 1882915 w 1965570"/>
                <a:gd name="connsiteY40" fmla="*/ 72670 h 973454"/>
                <a:gd name="connsiteX41" fmla="*/ 1965570 w 1965570"/>
                <a:gd name="connsiteY41" fmla="*/ 0 h 973454"/>
                <a:gd name="connsiteX0" fmla="*/ 0 w 1965570"/>
                <a:gd name="connsiteY0" fmla="*/ 973454 h 973454"/>
                <a:gd name="connsiteX1" fmla="*/ 71863 w 1965570"/>
                <a:gd name="connsiteY1" fmla="*/ 728661 h 973454"/>
                <a:gd name="connsiteX2" fmla="*/ 101865 w 1965570"/>
                <a:gd name="connsiteY2" fmla="*/ 636049 h 973454"/>
                <a:gd name="connsiteX3" fmla="*/ 170691 w 1965570"/>
                <a:gd name="connsiteY3" fmla="*/ 557391 h 973454"/>
                <a:gd name="connsiteX4" fmla="*/ 219747 w 1965570"/>
                <a:gd name="connsiteY4" fmla="*/ 537779 h 973454"/>
                <a:gd name="connsiteX5" fmla="*/ 288678 w 1965570"/>
                <a:gd name="connsiteY5" fmla="*/ 508230 h 973454"/>
                <a:gd name="connsiteX6" fmla="*/ 347672 w 1965570"/>
                <a:gd name="connsiteY6" fmla="*/ 488565 h 973454"/>
                <a:gd name="connsiteX7" fmla="*/ 377168 w 1965570"/>
                <a:gd name="connsiteY7" fmla="*/ 478733 h 973454"/>
                <a:gd name="connsiteX8" fmla="*/ 436162 w 1965570"/>
                <a:gd name="connsiteY8" fmla="*/ 468901 h 973454"/>
                <a:gd name="connsiteX9" fmla="*/ 839285 w 1965570"/>
                <a:gd name="connsiteY9" fmla="*/ 478733 h 973454"/>
                <a:gd name="connsiteX10" fmla="*/ 957429 w 1965570"/>
                <a:gd name="connsiteY10" fmla="*/ 498450 h 973454"/>
                <a:gd name="connsiteX11" fmla="*/ 1040871 w 1965570"/>
                <a:gd name="connsiteY11" fmla="*/ 532783 h 973454"/>
                <a:gd name="connsiteX12" fmla="*/ 1109698 w 1965570"/>
                <a:gd name="connsiteY12" fmla="*/ 591882 h 973454"/>
                <a:gd name="connsiteX13" fmla="*/ 1134252 w 1965570"/>
                <a:gd name="connsiteY13" fmla="*/ 660498 h 973454"/>
                <a:gd name="connsiteX14" fmla="*/ 1124420 w 1965570"/>
                <a:gd name="connsiteY14" fmla="*/ 724540 h 973454"/>
                <a:gd name="connsiteX15" fmla="*/ 1104756 w 1965570"/>
                <a:gd name="connsiteY15" fmla="*/ 754036 h 973454"/>
                <a:gd name="connsiteX16" fmla="*/ 1016265 w 1965570"/>
                <a:gd name="connsiteY16" fmla="*/ 803198 h 973454"/>
                <a:gd name="connsiteX17" fmla="*/ 967104 w 1965570"/>
                <a:gd name="connsiteY17" fmla="*/ 813030 h 973454"/>
                <a:gd name="connsiteX18" fmla="*/ 888446 w 1965570"/>
                <a:gd name="connsiteY18" fmla="*/ 793365 h 973454"/>
                <a:gd name="connsiteX19" fmla="*/ 819620 w 1965570"/>
                <a:gd name="connsiteY19" fmla="*/ 773701 h 973454"/>
                <a:gd name="connsiteX20" fmla="*/ 799956 w 1965570"/>
                <a:gd name="connsiteY20" fmla="*/ 744204 h 973454"/>
                <a:gd name="connsiteX21" fmla="*/ 780291 w 1965570"/>
                <a:gd name="connsiteY21" fmla="*/ 685211 h 973454"/>
                <a:gd name="connsiteX22" fmla="*/ 799956 w 1965570"/>
                <a:gd name="connsiteY22" fmla="*/ 508230 h 973454"/>
                <a:gd name="connsiteX23" fmla="*/ 819620 w 1965570"/>
                <a:gd name="connsiteY23" fmla="*/ 449236 h 973454"/>
                <a:gd name="connsiteX24" fmla="*/ 849117 w 1965570"/>
                <a:gd name="connsiteY24" fmla="*/ 419740 h 973454"/>
                <a:gd name="connsiteX25" fmla="*/ 868781 w 1965570"/>
                <a:gd name="connsiteY25" fmla="*/ 390243 h 973454"/>
                <a:gd name="connsiteX26" fmla="*/ 927775 w 1965570"/>
                <a:gd name="connsiteY26" fmla="*/ 350914 h 973454"/>
                <a:gd name="connsiteX27" fmla="*/ 986768 w 1965570"/>
                <a:gd name="connsiteY27" fmla="*/ 311585 h 973454"/>
                <a:gd name="connsiteX28" fmla="*/ 1016265 w 1965570"/>
                <a:gd name="connsiteY28" fmla="*/ 291920 h 973454"/>
                <a:gd name="connsiteX29" fmla="*/ 1085091 w 1965570"/>
                <a:gd name="connsiteY29" fmla="*/ 262423 h 973454"/>
                <a:gd name="connsiteX30" fmla="*/ 1144085 w 1965570"/>
                <a:gd name="connsiteY30" fmla="*/ 242759 h 973454"/>
                <a:gd name="connsiteX31" fmla="*/ 1173581 w 1965570"/>
                <a:gd name="connsiteY31" fmla="*/ 232927 h 973454"/>
                <a:gd name="connsiteX32" fmla="*/ 1232575 w 1965570"/>
                <a:gd name="connsiteY32" fmla="*/ 213262 h 973454"/>
                <a:gd name="connsiteX33" fmla="*/ 1281631 w 1965570"/>
                <a:gd name="connsiteY33" fmla="*/ 198540 h 973454"/>
                <a:gd name="connsiteX34" fmla="*/ 1349688 w 1965570"/>
                <a:gd name="connsiteY34" fmla="*/ 174038 h 973454"/>
                <a:gd name="connsiteX35" fmla="*/ 1448885 w 1965570"/>
                <a:gd name="connsiteY35" fmla="*/ 144436 h 973454"/>
                <a:gd name="connsiteX36" fmla="*/ 1444152 w 1965570"/>
                <a:gd name="connsiteY36" fmla="*/ 144384 h 973454"/>
                <a:gd name="connsiteX37" fmla="*/ 1606201 w 1965570"/>
                <a:gd name="connsiteY37" fmla="*/ 124772 h 973454"/>
                <a:gd name="connsiteX38" fmla="*/ 1696316 w 1965570"/>
                <a:gd name="connsiteY38" fmla="*/ 115451 h 973454"/>
                <a:gd name="connsiteX39" fmla="*/ 1811085 w 1965570"/>
                <a:gd name="connsiteY39" fmla="*/ 110073 h 973454"/>
                <a:gd name="connsiteX40" fmla="*/ 1882915 w 1965570"/>
                <a:gd name="connsiteY40" fmla="*/ 72670 h 973454"/>
                <a:gd name="connsiteX41" fmla="*/ 1965570 w 1965570"/>
                <a:gd name="connsiteY41" fmla="*/ 0 h 97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65570" h="973454">
                  <a:moveTo>
                    <a:pt x="0" y="973454"/>
                  </a:moveTo>
                  <a:cubicBezTo>
                    <a:pt x="18954" y="923341"/>
                    <a:pt x="54886" y="784895"/>
                    <a:pt x="71863" y="728661"/>
                  </a:cubicBezTo>
                  <a:cubicBezTo>
                    <a:pt x="88840" y="672427"/>
                    <a:pt x="85394" y="664594"/>
                    <a:pt x="101865" y="636049"/>
                  </a:cubicBezTo>
                  <a:cubicBezTo>
                    <a:pt x="118336" y="607504"/>
                    <a:pt x="151044" y="573769"/>
                    <a:pt x="170691" y="557391"/>
                  </a:cubicBezTo>
                  <a:cubicBezTo>
                    <a:pt x="190338" y="541013"/>
                    <a:pt x="209915" y="541056"/>
                    <a:pt x="219747" y="537779"/>
                  </a:cubicBezTo>
                  <a:cubicBezTo>
                    <a:pt x="266490" y="506616"/>
                    <a:pt x="218475" y="531631"/>
                    <a:pt x="288678" y="508230"/>
                  </a:cubicBezTo>
                  <a:lnTo>
                    <a:pt x="347672" y="488565"/>
                  </a:lnTo>
                  <a:cubicBezTo>
                    <a:pt x="357504" y="485288"/>
                    <a:pt x="366945" y="480437"/>
                    <a:pt x="377168" y="478733"/>
                  </a:cubicBezTo>
                  <a:lnTo>
                    <a:pt x="436162" y="468901"/>
                  </a:lnTo>
                  <a:lnTo>
                    <a:pt x="839285" y="478733"/>
                  </a:lnTo>
                  <a:cubicBezTo>
                    <a:pt x="876929" y="480301"/>
                    <a:pt x="923853" y="487258"/>
                    <a:pt x="957429" y="498450"/>
                  </a:cubicBezTo>
                  <a:lnTo>
                    <a:pt x="1040871" y="532783"/>
                  </a:lnTo>
                  <a:cubicBezTo>
                    <a:pt x="1090032" y="565557"/>
                    <a:pt x="1078485" y="547506"/>
                    <a:pt x="1109698" y="591882"/>
                  </a:cubicBezTo>
                  <a:lnTo>
                    <a:pt x="1134252" y="660498"/>
                  </a:lnTo>
                  <a:cubicBezTo>
                    <a:pt x="1130975" y="689995"/>
                    <a:pt x="1129336" y="708950"/>
                    <a:pt x="1124420" y="724540"/>
                  </a:cubicBezTo>
                  <a:cubicBezTo>
                    <a:pt x="1119504" y="740130"/>
                    <a:pt x="1113649" y="746255"/>
                    <a:pt x="1104756" y="754036"/>
                  </a:cubicBezTo>
                  <a:cubicBezTo>
                    <a:pt x="1075467" y="779664"/>
                    <a:pt x="1051375" y="794420"/>
                    <a:pt x="1016265" y="803198"/>
                  </a:cubicBezTo>
                  <a:cubicBezTo>
                    <a:pt x="1000052" y="807251"/>
                    <a:pt x="983491" y="809753"/>
                    <a:pt x="967104" y="813030"/>
                  </a:cubicBezTo>
                  <a:cubicBezTo>
                    <a:pt x="914397" y="795462"/>
                    <a:pt x="959631" y="809184"/>
                    <a:pt x="888446" y="793365"/>
                  </a:cubicBezTo>
                  <a:cubicBezTo>
                    <a:pt x="851405" y="785133"/>
                    <a:pt x="852471" y="784651"/>
                    <a:pt x="819620" y="773701"/>
                  </a:cubicBezTo>
                  <a:cubicBezTo>
                    <a:pt x="813065" y="763869"/>
                    <a:pt x="804755" y="755002"/>
                    <a:pt x="799956" y="744204"/>
                  </a:cubicBezTo>
                  <a:cubicBezTo>
                    <a:pt x="791538" y="725262"/>
                    <a:pt x="780291" y="685211"/>
                    <a:pt x="780291" y="685211"/>
                  </a:cubicBezTo>
                  <a:cubicBezTo>
                    <a:pt x="784753" y="627199"/>
                    <a:pt x="784343" y="565477"/>
                    <a:pt x="799956" y="508230"/>
                  </a:cubicBezTo>
                  <a:cubicBezTo>
                    <a:pt x="805410" y="488232"/>
                    <a:pt x="804963" y="463893"/>
                    <a:pt x="819620" y="449236"/>
                  </a:cubicBezTo>
                  <a:cubicBezTo>
                    <a:pt x="829452" y="439404"/>
                    <a:pt x="840215" y="430422"/>
                    <a:pt x="849117" y="419740"/>
                  </a:cubicBezTo>
                  <a:cubicBezTo>
                    <a:pt x="856682" y="410662"/>
                    <a:pt x="859888" y="398024"/>
                    <a:pt x="868781" y="390243"/>
                  </a:cubicBezTo>
                  <a:cubicBezTo>
                    <a:pt x="886567" y="374680"/>
                    <a:pt x="908110" y="364024"/>
                    <a:pt x="927775" y="350914"/>
                  </a:cubicBezTo>
                  <a:lnTo>
                    <a:pt x="986768" y="311585"/>
                  </a:lnTo>
                  <a:cubicBezTo>
                    <a:pt x="996600" y="305030"/>
                    <a:pt x="1005054" y="295657"/>
                    <a:pt x="1016265" y="291920"/>
                  </a:cubicBezTo>
                  <a:cubicBezTo>
                    <a:pt x="1111214" y="260271"/>
                    <a:pt x="963593" y="311022"/>
                    <a:pt x="1085091" y="262423"/>
                  </a:cubicBezTo>
                  <a:cubicBezTo>
                    <a:pt x="1104337" y="254725"/>
                    <a:pt x="1124420" y="249314"/>
                    <a:pt x="1144085" y="242759"/>
                  </a:cubicBezTo>
                  <a:lnTo>
                    <a:pt x="1173581" y="232927"/>
                  </a:lnTo>
                  <a:lnTo>
                    <a:pt x="1232575" y="213262"/>
                  </a:lnTo>
                  <a:cubicBezTo>
                    <a:pt x="1242407" y="209985"/>
                    <a:pt x="1271576" y="201054"/>
                    <a:pt x="1281631" y="198540"/>
                  </a:cubicBezTo>
                  <a:lnTo>
                    <a:pt x="1349688" y="174038"/>
                  </a:lnTo>
                  <a:cubicBezTo>
                    <a:pt x="1380823" y="164206"/>
                    <a:pt x="1433141" y="149378"/>
                    <a:pt x="1448885" y="144436"/>
                  </a:cubicBezTo>
                  <a:cubicBezTo>
                    <a:pt x="1464629" y="139494"/>
                    <a:pt x="1433868" y="145669"/>
                    <a:pt x="1444152" y="144384"/>
                  </a:cubicBezTo>
                  <a:cubicBezTo>
                    <a:pt x="1486555" y="139084"/>
                    <a:pt x="1563555" y="127494"/>
                    <a:pt x="1606201" y="124772"/>
                  </a:cubicBezTo>
                  <a:lnTo>
                    <a:pt x="1696316" y="115451"/>
                  </a:lnTo>
                  <a:cubicBezTo>
                    <a:pt x="1744483" y="115428"/>
                    <a:pt x="1764888" y="115367"/>
                    <a:pt x="1811085" y="110073"/>
                  </a:cubicBezTo>
                  <a:cubicBezTo>
                    <a:pt x="1839048" y="107597"/>
                    <a:pt x="1864429" y="97801"/>
                    <a:pt x="1882915" y="72670"/>
                  </a:cubicBezTo>
                  <a:lnTo>
                    <a:pt x="1965570" y="0"/>
                  </a:lnTo>
                </a:path>
              </a:pathLst>
            </a:custGeom>
            <a:noFill/>
            <a:ln w="50800" cap="flat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tailEnd type="non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9727" tIns="54863" rIns="109727" bIns="54863" numCol="1" spcCol="38100" rtlCol="0" anchor="t">
              <a:noAutofit/>
            </a:bodyPr>
            <a:lstStyle/>
            <a:p>
              <a:pPr defTabSz="1097280" latinLnBrk="1" hangingPunct="0"/>
              <a:endParaRPr lang="en-US" sz="2160" kern="0" dirty="0">
                <a:solidFill>
                  <a:srgbClr val="000000"/>
                </a:solidFill>
                <a:latin typeface="Georgia"/>
                <a:sym typeface="Georgia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F8A91BC-8236-1541-B512-0A666D1B2425}"/>
                </a:ext>
              </a:extLst>
            </p:cNvPr>
            <p:cNvSpPr/>
            <p:nvPr/>
          </p:nvSpPr>
          <p:spPr>
            <a:xfrm rot="1367635">
              <a:off x="1518552" y="2759695"/>
              <a:ext cx="3031878" cy="1105339"/>
            </a:xfrm>
            <a:custGeom>
              <a:avLst/>
              <a:gdLst>
                <a:gd name="connsiteX0" fmla="*/ 279679 w 4802518"/>
                <a:gd name="connsiteY0" fmla="*/ 1553561 h 1573225"/>
                <a:gd name="connsiteX1" fmla="*/ 230518 w 4802518"/>
                <a:gd name="connsiteY1" fmla="*/ 1573225 h 1573225"/>
                <a:gd name="connsiteX2" fmla="*/ 122363 w 4802518"/>
                <a:gd name="connsiteY2" fmla="*/ 1543729 h 1573225"/>
                <a:gd name="connsiteX3" fmla="*/ 63369 w 4802518"/>
                <a:gd name="connsiteY3" fmla="*/ 1494567 h 1573225"/>
                <a:gd name="connsiteX4" fmla="*/ 24040 w 4802518"/>
                <a:gd name="connsiteY4" fmla="*/ 1435574 h 1573225"/>
                <a:gd name="connsiteX5" fmla="*/ 14208 w 4802518"/>
                <a:gd name="connsiteY5" fmla="*/ 1209432 h 1573225"/>
                <a:gd name="connsiteX6" fmla="*/ 24040 w 4802518"/>
                <a:gd name="connsiteY6" fmla="*/ 1150438 h 1573225"/>
                <a:gd name="connsiteX7" fmla="*/ 92866 w 4802518"/>
                <a:gd name="connsiteY7" fmla="*/ 1071780 h 1573225"/>
                <a:gd name="connsiteX8" fmla="*/ 122363 w 4802518"/>
                <a:gd name="connsiteY8" fmla="*/ 1061948 h 1573225"/>
                <a:gd name="connsiteX9" fmla="*/ 210853 w 4802518"/>
                <a:gd name="connsiteY9" fmla="*/ 1022619 h 1573225"/>
                <a:gd name="connsiteX10" fmla="*/ 269847 w 4802518"/>
                <a:gd name="connsiteY10" fmla="*/ 1002954 h 1573225"/>
                <a:gd name="connsiteX11" fmla="*/ 299343 w 4802518"/>
                <a:gd name="connsiteY11" fmla="*/ 993122 h 1573225"/>
                <a:gd name="connsiteX12" fmla="*/ 358337 w 4802518"/>
                <a:gd name="connsiteY12" fmla="*/ 983290 h 1573225"/>
                <a:gd name="connsiteX13" fmla="*/ 761460 w 4802518"/>
                <a:gd name="connsiteY13" fmla="*/ 993122 h 1573225"/>
                <a:gd name="connsiteX14" fmla="*/ 908943 w 4802518"/>
                <a:gd name="connsiteY14" fmla="*/ 1022619 h 1573225"/>
                <a:gd name="connsiteX15" fmla="*/ 967937 w 4802518"/>
                <a:gd name="connsiteY15" fmla="*/ 1042283 h 1573225"/>
                <a:gd name="connsiteX16" fmla="*/ 1036763 w 4802518"/>
                <a:gd name="connsiteY16" fmla="*/ 1120941 h 1573225"/>
                <a:gd name="connsiteX17" fmla="*/ 1056427 w 4802518"/>
                <a:gd name="connsiteY17" fmla="*/ 1150438 h 1573225"/>
                <a:gd name="connsiteX18" fmla="*/ 1046595 w 4802518"/>
                <a:gd name="connsiteY18" fmla="*/ 1238929 h 1573225"/>
                <a:gd name="connsiteX19" fmla="*/ 1026931 w 4802518"/>
                <a:gd name="connsiteY19" fmla="*/ 1268425 h 1573225"/>
                <a:gd name="connsiteX20" fmla="*/ 938440 w 4802518"/>
                <a:gd name="connsiteY20" fmla="*/ 1317587 h 1573225"/>
                <a:gd name="connsiteX21" fmla="*/ 889279 w 4802518"/>
                <a:gd name="connsiteY21" fmla="*/ 1327419 h 1573225"/>
                <a:gd name="connsiteX22" fmla="*/ 810621 w 4802518"/>
                <a:gd name="connsiteY22" fmla="*/ 1307754 h 1573225"/>
                <a:gd name="connsiteX23" fmla="*/ 741795 w 4802518"/>
                <a:gd name="connsiteY23" fmla="*/ 1288090 h 1573225"/>
                <a:gd name="connsiteX24" fmla="*/ 722131 w 4802518"/>
                <a:gd name="connsiteY24" fmla="*/ 1258593 h 1573225"/>
                <a:gd name="connsiteX25" fmla="*/ 702466 w 4802518"/>
                <a:gd name="connsiteY25" fmla="*/ 1199600 h 1573225"/>
                <a:gd name="connsiteX26" fmla="*/ 722131 w 4802518"/>
                <a:gd name="connsiteY26" fmla="*/ 1022619 h 1573225"/>
                <a:gd name="connsiteX27" fmla="*/ 741795 w 4802518"/>
                <a:gd name="connsiteY27" fmla="*/ 963625 h 1573225"/>
                <a:gd name="connsiteX28" fmla="*/ 771292 w 4802518"/>
                <a:gd name="connsiteY28" fmla="*/ 934129 h 1573225"/>
                <a:gd name="connsiteX29" fmla="*/ 790956 w 4802518"/>
                <a:gd name="connsiteY29" fmla="*/ 904632 h 1573225"/>
                <a:gd name="connsiteX30" fmla="*/ 849950 w 4802518"/>
                <a:gd name="connsiteY30" fmla="*/ 865303 h 1573225"/>
                <a:gd name="connsiteX31" fmla="*/ 908943 w 4802518"/>
                <a:gd name="connsiteY31" fmla="*/ 825974 h 1573225"/>
                <a:gd name="connsiteX32" fmla="*/ 938440 w 4802518"/>
                <a:gd name="connsiteY32" fmla="*/ 806309 h 1573225"/>
                <a:gd name="connsiteX33" fmla="*/ 1007266 w 4802518"/>
                <a:gd name="connsiteY33" fmla="*/ 776812 h 1573225"/>
                <a:gd name="connsiteX34" fmla="*/ 1066260 w 4802518"/>
                <a:gd name="connsiteY34" fmla="*/ 757148 h 1573225"/>
                <a:gd name="connsiteX35" fmla="*/ 1095756 w 4802518"/>
                <a:gd name="connsiteY35" fmla="*/ 747316 h 1573225"/>
                <a:gd name="connsiteX36" fmla="*/ 1154750 w 4802518"/>
                <a:gd name="connsiteY36" fmla="*/ 727651 h 1573225"/>
                <a:gd name="connsiteX37" fmla="*/ 1184247 w 4802518"/>
                <a:gd name="connsiteY37" fmla="*/ 717819 h 1573225"/>
                <a:gd name="connsiteX38" fmla="*/ 1223576 w 4802518"/>
                <a:gd name="connsiteY38" fmla="*/ 707987 h 1573225"/>
                <a:gd name="connsiteX39" fmla="*/ 1331731 w 4802518"/>
                <a:gd name="connsiteY39" fmla="*/ 668658 h 1573225"/>
                <a:gd name="connsiteX40" fmla="*/ 1371060 w 4802518"/>
                <a:gd name="connsiteY40" fmla="*/ 658825 h 1573225"/>
                <a:gd name="connsiteX41" fmla="*/ 1400556 w 4802518"/>
                <a:gd name="connsiteY41" fmla="*/ 648993 h 1573225"/>
                <a:gd name="connsiteX42" fmla="*/ 1528376 w 4802518"/>
                <a:gd name="connsiteY42" fmla="*/ 639161 h 1573225"/>
                <a:gd name="connsiteX43" fmla="*/ 1862672 w 4802518"/>
                <a:gd name="connsiteY43" fmla="*/ 619496 h 1573225"/>
                <a:gd name="connsiteX44" fmla="*/ 2098647 w 4802518"/>
                <a:gd name="connsiteY44" fmla="*/ 648993 h 1573225"/>
                <a:gd name="connsiteX45" fmla="*/ 2137976 w 4802518"/>
                <a:gd name="connsiteY45" fmla="*/ 737483 h 1573225"/>
                <a:gd name="connsiteX46" fmla="*/ 2147808 w 4802518"/>
                <a:gd name="connsiteY46" fmla="*/ 766980 h 1573225"/>
                <a:gd name="connsiteX47" fmla="*/ 2137976 w 4802518"/>
                <a:gd name="connsiteY47" fmla="*/ 875135 h 1573225"/>
                <a:gd name="connsiteX48" fmla="*/ 2118311 w 4802518"/>
                <a:gd name="connsiteY48" fmla="*/ 934129 h 1573225"/>
                <a:gd name="connsiteX49" fmla="*/ 2059318 w 4802518"/>
                <a:gd name="connsiteY49" fmla="*/ 973458 h 1573225"/>
                <a:gd name="connsiteX50" fmla="*/ 2029821 w 4802518"/>
                <a:gd name="connsiteY50" fmla="*/ 983290 h 1573225"/>
                <a:gd name="connsiteX51" fmla="*/ 1941331 w 4802518"/>
                <a:gd name="connsiteY51" fmla="*/ 1032451 h 1573225"/>
                <a:gd name="connsiteX52" fmla="*/ 1793847 w 4802518"/>
                <a:gd name="connsiteY52" fmla="*/ 1012787 h 1573225"/>
                <a:gd name="connsiteX53" fmla="*/ 1754518 w 4802518"/>
                <a:gd name="connsiteY53" fmla="*/ 1002954 h 1573225"/>
                <a:gd name="connsiteX54" fmla="*/ 1705356 w 4802518"/>
                <a:gd name="connsiteY54" fmla="*/ 953793 h 1573225"/>
                <a:gd name="connsiteX55" fmla="*/ 1685692 w 4802518"/>
                <a:gd name="connsiteY55" fmla="*/ 894800 h 1573225"/>
                <a:gd name="connsiteX56" fmla="*/ 1705356 w 4802518"/>
                <a:gd name="connsiteY56" fmla="*/ 707987 h 1573225"/>
                <a:gd name="connsiteX57" fmla="*/ 1725021 w 4802518"/>
                <a:gd name="connsiteY57" fmla="*/ 648993 h 1573225"/>
                <a:gd name="connsiteX58" fmla="*/ 1823343 w 4802518"/>
                <a:gd name="connsiteY58" fmla="*/ 550671 h 1573225"/>
                <a:gd name="connsiteX59" fmla="*/ 1852840 w 4802518"/>
                <a:gd name="connsiteY59" fmla="*/ 531006 h 1573225"/>
                <a:gd name="connsiteX60" fmla="*/ 1911834 w 4802518"/>
                <a:gd name="connsiteY60" fmla="*/ 511341 h 1573225"/>
                <a:gd name="connsiteX61" fmla="*/ 1941331 w 4802518"/>
                <a:gd name="connsiteY61" fmla="*/ 491677 h 1573225"/>
                <a:gd name="connsiteX62" fmla="*/ 1980660 w 4802518"/>
                <a:gd name="connsiteY62" fmla="*/ 481845 h 1573225"/>
                <a:gd name="connsiteX63" fmla="*/ 2039653 w 4802518"/>
                <a:gd name="connsiteY63" fmla="*/ 462180 h 1573225"/>
                <a:gd name="connsiteX64" fmla="*/ 2069150 w 4802518"/>
                <a:gd name="connsiteY64" fmla="*/ 452348 h 1573225"/>
                <a:gd name="connsiteX65" fmla="*/ 2098647 w 4802518"/>
                <a:gd name="connsiteY65" fmla="*/ 442516 h 1573225"/>
                <a:gd name="connsiteX66" fmla="*/ 2137976 w 4802518"/>
                <a:gd name="connsiteY66" fmla="*/ 432683 h 1573225"/>
                <a:gd name="connsiteX67" fmla="*/ 2167472 w 4802518"/>
                <a:gd name="connsiteY67" fmla="*/ 422851 h 1573225"/>
                <a:gd name="connsiteX68" fmla="*/ 2413279 w 4802518"/>
                <a:gd name="connsiteY68" fmla="*/ 403187 h 1573225"/>
                <a:gd name="connsiteX69" fmla="*/ 2560763 w 4802518"/>
                <a:gd name="connsiteY69" fmla="*/ 393354 h 1573225"/>
                <a:gd name="connsiteX70" fmla="*/ 2796737 w 4802518"/>
                <a:gd name="connsiteY70" fmla="*/ 373690 h 1573225"/>
                <a:gd name="connsiteX71" fmla="*/ 2904892 w 4802518"/>
                <a:gd name="connsiteY71" fmla="*/ 393354 h 1573225"/>
                <a:gd name="connsiteX72" fmla="*/ 2954053 w 4802518"/>
                <a:gd name="connsiteY72" fmla="*/ 403187 h 1573225"/>
                <a:gd name="connsiteX73" fmla="*/ 3013047 w 4802518"/>
                <a:gd name="connsiteY73" fmla="*/ 422851 h 1573225"/>
                <a:gd name="connsiteX74" fmla="*/ 3072040 w 4802518"/>
                <a:gd name="connsiteY74" fmla="*/ 462180 h 1573225"/>
                <a:gd name="connsiteX75" fmla="*/ 3121202 w 4802518"/>
                <a:gd name="connsiteY75" fmla="*/ 521174 h 1573225"/>
                <a:gd name="connsiteX76" fmla="*/ 3150698 w 4802518"/>
                <a:gd name="connsiteY76" fmla="*/ 619496 h 1573225"/>
                <a:gd name="connsiteX77" fmla="*/ 3140866 w 4802518"/>
                <a:gd name="connsiteY77" fmla="*/ 796477 h 1573225"/>
                <a:gd name="connsiteX78" fmla="*/ 3101537 w 4802518"/>
                <a:gd name="connsiteY78" fmla="*/ 884967 h 1573225"/>
                <a:gd name="connsiteX79" fmla="*/ 3072040 w 4802518"/>
                <a:gd name="connsiteY79" fmla="*/ 894800 h 1573225"/>
                <a:gd name="connsiteX80" fmla="*/ 2993382 w 4802518"/>
                <a:gd name="connsiteY80" fmla="*/ 924296 h 1573225"/>
                <a:gd name="connsiteX81" fmla="*/ 2904892 w 4802518"/>
                <a:gd name="connsiteY81" fmla="*/ 914464 h 1573225"/>
                <a:gd name="connsiteX82" fmla="*/ 2875395 w 4802518"/>
                <a:gd name="connsiteY82" fmla="*/ 894800 h 1573225"/>
                <a:gd name="connsiteX83" fmla="*/ 2845898 w 4802518"/>
                <a:gd name="connsiteY83" fmla="*/ 776812 h 1573225"/>
                <a:gd name="connsiteX84" fmla="*/ 2855731 w 4802518"/>
                <a:gd name="connsiteY84" fmla="*/ 678490 h 1573225"/>
                <a:gd name="connsiteX85" fmla="*/ 2875395 w 4802518"/>
                <a:gd name="connsiteY85" fmla="*/ 619496 h 1573225"/>
                <a:gd name="connsiteX86" fmla="*/ 2924556 w 4802518"/>
                <a:gd name="connsiteY86" fmla="*/ 531006 h 1573225"/>
                <a:gd name="connsiteX87" fmla="*/ 2954053 w 4802518"/>
                <a:gd name="connsiteY87" fmla="*/ 501509 h 1573225"/>
                <a:gd name="connsiteX88" fmla="*/ 2973718 w 4802518"/>
                <a:gd name="connsiteY88" fmla="*/ 472012 h 1573225"/>
                <a:gd name="connsiteX89" fmla="*/ 3013047 w 4802518"/>
                <a:gd name="connsiteY89" fmla="*/ 442516 h 1573225"/>
                <a:gd name="connsiteX90" fmla="*/ 3072040 w 4802518"/>
                <a:gd name="connsiteY90" fmla="*/ 403187 h 1573225"/>
                <a:gd name="connsiteX91" fmla="*/ 3131034 w 4802518"/>
                <a:gd name="connsiteY91" fmla="*/ 363858 h 1573225"/>
                <a:gd name="connsiteX92" fmla="*/ 3209692 w 4802518"/>
                <a:gd name="connsiteY92" fmla="*/ 344193 h 1573225"/>
                <a:gd name="connsiteX93" fmla="*/ 3249021 w 4802518"/>
                <a:gd name="connsiteY93" fmla="*/ 334361 h 1573225"/>
                <a:gd name="connsiteX94" fmla="*/ 3298182 w 4802518"/>
                <a:gd name="connsiteY94" fmla="*/ 324529 h 1573225"/>
                <a:gd name="connsiteX95" fmla="*/ 3347343 w 4802518"/>
                <a:gd name="connsiteY95" fmla="*/ 304864 h 1573225"/>
                <a:gd name="connsiteX96" fmla="*/ 3426002 w 4802518"/>
                <a:gd name="connsiteY96" fmla="*/ 285200 h 1573225"/>
                <a:gd name="connsiteX97" fmla="*/ 3455498 w 4802518"/>
                <a:gd name="connsiteY97" fmla="*/ 265535 h 1573225"/>
                <a:gd name="connsiteX98" fmla="*/ 3484995 w 4802518"/>
                <a:gd name="connsiteY98" fmla="*/ 255703 h 1573225"/>
                <a:gd name="connsiteX99" fmla="*/ 3583318 w 4802518"/>
                <a:gd name="connsiteY99" fmla="*/ 236038 h 1573225"/>
                <a:gd name="connsiteX100" fmla="*/ 3661976 w 4802518"/>
                <a:gd name="connsiteY100" fmla="*/ 216374 h 1573225"/>
                <a:gd name="connsiteX101" fmla="*/ 3720969 w 4802518"/>
                <a:gd name="connsiteY101" fmla="*/ 196709 h 1573225"/>
                <a:gd name="connsiteX102" fmla="*/ 3750466 w 4802518"/>
                <a:gd name="connsiteY102" fmla="*/ 186877 h 1573225"/>
                <a:gd name="connsiteX103" fmla="*/ 3799627 w 4802518"/>
                <a:gd name="connsiteY103" fmla="*/ 177045 h 1573225"/>
                <a:gd name="connsiteX104" fmla="*/ 3868453 w 4802518"/>
                <a:gd name="connsiteY104" fmla="*/ 147548 h 1573225"/>
                <a:gd name="connsiteX105" fmla="*/ 3917614 w 4802518"/>
                <a:gd name="connsiteY105" fmla="*/ 137716 h 1573225"/>
                <a:gd name="connsiteX106" fmla="*/ 3947111 w 4802518"/>
                <a:gd name="connsiteY106" fmla="*/ 118051 h 1573225"/>
                <a:gd name="connsiteX107" fmla="*/ 4006105 w 4802518"/>
                <a:gd name="connsiteY107" fmla="*/ 98387 h 1573225"/>
                <a:gd name="connsiteX108" fmla="*/ 4065098 w 4802518"/>
                <a:gd name="connsiteY108" fmla="*/ 78722 h 1573225"/>
                <a:gd name="connsiteX109" fmla="*/ 4104427 w 4802518"/>
                <a:gd name="connsiteY109" fmla="*/ 68890 h 1573225"/>
                <a:gd name="connsiteX110" fmla="*/ 4133924 w 4802518"/>
                <a:gd name="connsiteY110" fmla="*/ 59058 h 1573225"/>
                <a:gd name="connsiteX111" fmla="*/ 4183085 w 4802518"/>
                <a:gd name="connsiteY111" fmla="*/ 49225 h 1573225"/>
                <a:gd name="connsiteX112" fmla="*/ 4261743 w 4802518"/>
                <a:gd name="connsiteY112" fmla="*/ 29561 h 1573225"/>
                <a:gd name="connsiteX113" fmla="*/ 4340402 w 4802518"/>
                <a:gd name="connsiteY113" fmla="*/ 19729 h 1573225"/>
                <a:gd name="connsiteX114" fmla="*/ 4802518 w 4802518"/>
                <a:gd name="connsiteY114" fmla="*/ 64 h 1573225"/>
                <a:gd name="connsiteX0" fmla="*/ 326744 w 4802518"/>
                <a:gd name="connsiteY0" fmla="*/ 1627520 h 1628144"/>
                <a:gd name="connsiteX1" fmla="*/ 230518 w 4802518"/>
                <a:gd name="connsiteY1" fmla="*/ 1573225 h 1628144"/>
                <a:gd name="connsiteX2" fmla="*/ 122363 w 4802518"/>
                <a:gd name="connsiteY2" fmla="*/ 1543729 h 1628144"/>
                <a:gd name="connsiteX3" fmla="*/ 63369 w 4802518"/>
                <a:gd name="connsiteY3" fmla="*/ 1494567 h 1628144"/>
                <a:gd name="connsiteX4" fmla="*/ 24040 w 4802518"/>
                <a:gd name="connsiteY4" fmla="*/ 1435574 h 1628144"/>
                <a:gd name="connsiteX5" fmla="*/ 14208 w 4802518"/>
                <a:gd name="connsiteY5" fmla="*/ 1209432 h 1628144"/>
                <a:gd name="connsiteX6" fmla="*/ 24040 w 4802518"/>
                <a:gd name="connsiteY6" fmla="*/ 1150438 h 1628144"/>
                <a:gd name="connsiteX7" fmla="*/ 92866 w 4802518"/>
                <a:gd name="connsiteY7" fmla="*/ 1071780 h 1628144"/>
                <a:gd name="connsiteX8" fmla="*/ 122363 w 4802518"/>
                <a:gd name="connsiteY8" fmla="*/ 1061948 h 1628144"/>
                <a:gd name="connsiteX9" fmla="*/ 210853 w 4802518"/>
                <a:gd name="connsiteY9" fmla="*/ 1022619 h 1628144"/>
                <a:gd name="connsiteX10" fmla="*/ 269847 w 4802518"/>
                <a:gd name="connsiteY10" fmla="*/ 1002954 h 1628144"/>
                <a:gd name="connsiteX11" fmla="*/ 299343 w 4802518"/>
                <a:gd name="connsiteY11" fmla="*/ 993122 h 1628144"/>
                <a:gd name="connsiteX12" fmla="*/ 358337 w 4802518"/>
                <a:gd name="connsiteY12" fmla="*/ 983290 h 1628144"/>
                <a:gd name="connsiteX13" fmla="*/ 761460 w 4802518"/>
                <a:gd name="connsiteY13" fmla="*/ 993122 h 1628144"/>
                <a:gd name="connsiteX14" fmla="*/ 908943 w 4802518"/>
                <a:gd name="connsiteY14" fmla="*/ 1022619 h 1628144"/>
                <a:gd name="connsiteX15" fmla="*/ 967937 w 4802518"/>
                <a:gd name="connsiteY15" fmla="*/ 1042283 h 1628144"/>
                <a:gd name="connsiteX16" fmla="*/ 1036763 w 4802518"/>
                <a:gd name="connsiteY16" fmla="*/ 1120941 h 1628144"/>
                <a:gd name="connsiteX17" fmla="*/ 1056427 w 4802518"/>
                <a:gd name="connsiteY17" fmla="*/ 1150438 h 1628144"/>
                <a:gd name="connsiteX18" fmla="*/ 1046595 w 4802518"/>
                <a:gd name="connsiteY18" fmla="*/ 1238929 h 1628144"/>
                <a:gd name="connsiteX19" fmla="*/ 1026931 w 4802518"/>
                <a:gd name="connsiteY19" fmla="*/ 1268425 h 1628144"/>
                <a:gd name="connsiteX20" fmla="*/ 938440 w 4802518"/>
                <a:gd name="connsiteY20" fmla="*/ 1317587 h 1628144"/>
                <a:gd name="connsiteX21" fmla="*/ 889279 w 4802518"/>
                <a:gd name="connsiteY21" fmla="*/ 1327419 h 1628144"/>
                <a:gd name="connsiteX22" fmla="*/ 810621 w 4802518"/>
                <a:gd name="connsiteY22" fmla="*/ 1307754 h 1628144"/>
                <a:gd name="connsiteX23" fmla="*/ 741795 w 4802518"/>
                <a:gd name="connsiteY23" fmla="*/ 1288090 h 1628144"/>
                <a:gd name="connsiteX24" fmla="*/ 722131 w 4802518"/>
                <a:gd name="connsiteY24" fmla="*/ 1258593 h 1628144"/>
                <a:gd name="connsiteX25" fmla="*/ 702466 w 4802518"/>
                <a:gd name="connsiteY25" fmla="*/ 1199600 h 1628144"/>
                <a:gd name="connsiteX26" fmla="*/ 722131 w 4802518"/>
                <a:gd name="connsiteY26" fmla="*/ 1022619 h 1628144"/>
                <a:gd name="connsiteX27" fmla="*/ 741795 w 4802518"/>
                <a:gd name="connsiteY27" fmla="*/ 963625 h 1628144"/>
                <a:gd name="connsiteX28" fmla="*/ 771292 w 4802518"/>
                <a:gd name="connsiteY28" fmla="*/ 934129 h 1628144"/>
                <a:gd name="connsiteX29" fmla="*/ 790956 w 4802518"/>
                <a:gd name="connsiteY29" fmla="*/ 904632 h 1628144"/>
                <a:gd name="connsiteX30" fmla="*/ 849950 w 4802518"/>
                <a:gd name="connsiteY30" fmla="*/ 865303 h 1628144"/>
                <a:gd name="connsiteX31" fmla="*/ 908943 w 4802518"/>
                <a:gd name="connsiteY31" fmla="*/ 825974 h 1628144"/>
                <a:gd name="connsiteX32" fmla="*/ 938440 w 4802518"/>
                <a:gd name="connsiteY32" fmla="*/ 806309 h 1628144"/>
                <a:gd name="connsiteX33" fmla="*/ 1007266 w 4802518"/>
                <a:gd name="connsiteY33" fmla="*/ 776812 h 1628144"/>
                <a:gd name="connsiteX34" fmla="*/ 1066260 w 4802518"/>
                <a:gd name="connsiteY34" fmla="*/ 757148 h 1628144"/>
                <a:gd name="connsiteX35" fmla="*/ 1095756 w 4802518"/>
                <a:gd name="connsiteY35" fmla="*/ 747316 h 1628144"/>
                <a:gd name="connsiteX36" fmla="*/ 1154750 w 4802518"/>
                <a:gd name="connsiteY36" fmla="*/ 727651 h 1628144"/>
                <a:gd name="connsiteX37" fmla="*/ 1184247 w 4802518"/>
                <a:gd name="connsiteY37" fmla="*/ 717819 h 1628144"/>
                <a:gd name="connsiteX38" fmla="*/ 1223576 w 4802518"/>
                <a:gd name="connsiteY38" fmla="*/ 707987 h 1628144"/>
                <a:gd name="connsiteX39" fmla="*/ 1331731 w 4802518"/>
                <a:gd name="connsiteY39" fmla="*/ 668658 h 1628144"/>
                <a:gd name="connsiteX40" fmla="*/ 1371060 w 4802518"/>
                <a:gd name="connsiteY40" fmla="*/ 658825 h 1628144"/>
                <a:gd name="connsiteX41" fmla="*/ 1400556 w 4802518"/>
                <a:gd name="connsiteY41" fmla="*/ 648993 h 1628144"/>
                <a:gd name="connsiteX42" fmla="*/ 1528376 w 4802518"/>
                <a:gd name="connsiteY42" fmla="*/ 639161 h 1628144"/>
                <a:gd name="connsiteX43" fmla="*/ 1862672 w 4802518"/>
                <a:gd name="connsiteY43" fmla="*/ 619496 h 1628144"/>
                <a:gd name="connsiteX44" fmla="*/ 2098647 w 4802518"/>
                <a:gd name="connsiteY44" fmla="*/ 648993 h 1628144"/>
                <a:gd name="connsiteX45" fmla="*/ 2137976 w 4802518"/>
                <a:gd name="connsiteY45" fmla="*/ 737483 h 1628144"/>
                <a:gd name="connsiteX46" fmla="*/ 2147808 w 4802518"/>
                <a:gd name="connsiteY46" fmla="*/ 766980 h 1628144"/>
                <a:gd name="connsiteX47" fmla="*/ 2137976 w 4802518"/>
                <a:gd name="connsiteY47" fmla="*/ 875135 h 1628144"/>
                <a:gd name="connsiteX48" fmla="*/ 2118311 w 4802518"/>
                <a:gd name="connsiteY48" fmla="*/ 934129 h 1628144"/>
                <a:gd name="connsiteX49" fmla="*/ 2059318 w 4802518"/>
                <a:gd name="connsiteY49" fmla="*/ 973458 h 1628144"/>
                <a:gd name="connsiteX50" fmla="*/ 2029821 w 4802518"/>
                <a:gd name="connsiteY50" fmla="*/ 983290 h 1628144"/>
                <a:gd name="connsiteX51" fmla="*/ 1941331 w 4802518"/>
                <a:gd name="connsiteY51" fmla="*/ 1032451 h 1628144"/>
                <a:gd name="connsiteX52" fmla="*/ 1793847 w 4802518"/>
                <a:gd name="connsiteY52" fmla="*/ 1012787 h 1628144"/>
                <a:gd name="connsiteX53" fmla="*/ 1754518 w 4802518"/>
                <a:gd name="connsiteY53" fmla="*/ 1002954 h 1628144"/>
                <a:gd name="connsiteX54" fmla="*/ 1705356 w 4802518"/>
                <a:gd name="connsiteY54" fmla="*/ 953793 h 1628144"/>
                <a:gd name="connsiteX55" fmla="*/ 1685692 w 4802518"/>
                <a:gd name="connsiteY55" fmla="*/ 894800 h 1628144"/>
                <a:gd name="connsiteX56" fmla="*/ 1705356 w 4802518"/>
                <a:gd name="connsiteY56" fmla="*/ 707987 h 1628144"/>
                <a:gd name="connsiteX57" fmla="*/ 1725021 w 4802518"/>
                <a:gd name="connsiteY57" fmla="*/ 648993 h 1628144"/>
                <a:gd name="connsiteX58" fmla="*/ 1823343 w 4802518"/>
                <a:gd name="connsiteY58" fmla="*/ 550671 h 1628144"/>
                <a:gd name="connsiteX59" fmla="*/ 1852840 w 4802518"/>
                <a:gd name="connsiteY59" fmla="*/ 531006 h 1628144"/>
                <a:gd name="connsiteX60" fmla="*/ 1911834 w 4802518"/>
                <a:gd name="connsiteY60" fmla="*/ 511341 h 1628144"/>
                <a:gd name="connsiteX61" fmla="*/ 1941331 w 4802518"/>
                <a:gd name="connsiteY61" fmla="*/ 491677 h 1628144"/>
                <a:gd name="connsiteX62" fmla="*/ 1980660 w 4802518"/>
                <a:gd name="connsiteY62" fmla="*/ 481845 h 1628144"/>
                <a:gd name="connsiteX63" fmla="*/ 2039653 w 4802518"/>
                <a:gd name="connsiteY63" fmla="*/ 462180 h 1628144"/>
                <a:gd name="connsiteX64" fmla="*/ 2069150 w 4802518"/>
                <a:gd name="connsiteY64" fmla="*/ 452348 h 1628144"/>
                <a:gd name="connsiteX65" fmla="*/ 2098647 w 4802518"/>
                <a:gd name="connsiteY65" fmla="*/ 442516 h 1628144"/>
                <a:gd name="connsiteX66" fmla="*/ 2137976 w 4802518"/>
                <a:gd name="connsiteY66" fmla="*/ 432683 h 1628144"/>
                <a:gd name="connsiteX67" fmla="*/ 2167472 w 4802518"/>
                <a:gd name="connsiteY67" fmla="*/ 422851 h 1628144"/>
                <a:gd name="connsiteX68" fmla="*/ 2413279 w 4802518"/>
                <a:gd name="connsiteY68" fmla="*/ 403187 h 1628144"/>
                <a:gd name="connsiteX69" fmla="*/ 2560763 w 4802518"/>
                <a:gd name="connsiteY69" fmla="*/ 393354 h 1628144"/>
                <a:gd name="connsiteX70" fmla="*/ 2796737 w 4802518"/>
                <a:gd name="connsiteY70" fmla="*/ 373690 h 1628144"/>
                <a:gd name="connsiteX71" fmla="*/ 2904892 w 4802518"/>
                <a:gd name="connsiteY71" fmla="*/ 393354 h 1628144"/>
                <a:gd name="connsiteX72" fmla="*/ 2954053 w 4802518"/>
                <a:gd name="connsiteY72" fmla="*/ 403187 h 1628144"/>
                <a:gd name="connsiteX73" fmla="*/ 3013047 w 4802518"/>
                <a:gd name="connsiteY73" fmla="*/ 422851 h 1628144"/>
                <a:gd name="connsiteX74" fmla="*/ 3072040 w 4802518"/>
                <a:gd name="connsiteY74" fmla="*/ 462180 h 1628144"/>
                <a:gd name="connsiteX75" fmla="*/ 3121202 w 4802518"/>
                <a:gd name="connsiteY75" fmla="*/ 521174 h 1628144"/>
                <a:gd name="connsiteX76" fmla="*/ 3150698 w 4802518"/>
                <a:gd name="connsiteY76" fmla="*/ 619496 h 1628144"/>
                <a:gd name="connsiteX77" fmla="*/ 3140866 w 4802518"/>
                <a:gd name="connsiteY77" fmla="*/ 796477 h 1628144"/>
                <a:gd name="connsiteX78" fmla="*/ 3101537 w 4802518"/>
                <a:gd name="connsiteY78" fmla="*/ 884967 h 1628144"/>
                <a:gd name="connsiteX79" fmla="*/ 3072040 w 4802518"/>
                <a:gd name="connsiteY79" fmla="*/ 894800 h 1628144"/>
                <a:gd name="connsiteX80" fmla="*/ 2993382 w 4802518"/>
                <a:gd name="connsiteY80" fmla="*/ 924296 h 1628144"/>
                <a:gd name="connsiteX81" fmla="*/ 2904892 w 4802518"/>
                <a:gd name="connsiteY81" fmla="*/ 914464 h 1628144"/>
                <a:gd name="connsiteX82" fmla="*/ 2875395 w 4802518"/>
                <a:gd name="connsiteY82" fmla="*/ 894800 h 1628144"/>
                <a:gd name="connsiteX83" fmla="*/ 2845898 w 4802518"/>
                <a:gd name="connsiteY83" fmla="*/ 776812 h 1628144"/>
                <a:gd name="connsiteX84" fmla="*/ 2855731 w 4802518"/>
                <a:gd name="connsiteY84" fmla="*/ 678490 h 1628144"/>
                <a:gd name="connsiteX85" fmla="*/ 2875395 w 4802518"/>
                <a:gd name="connsiteY85" fmla="*/ 619496 h 1628144"/>
                <a:gd name="connsiteX86" fmla="*/ 2924556 w 4802518"/>
                <a:gd name="connsiteY86" fmla="*/ 531006 h 1628144"/>
                <a:gd name="connsiteX87" fmla="*/ 2954053 w 4802518"/>
                <a:gd name="connsiteY87" fmla="*/ 501509 h 1628144"/>
                <a:gd name="connsiteX88" fmla="*/ 2973718 w 4802518"/>
                <a:gd name="connsiteY88" fmla="*/ 472012 h 1628144"/>
                <a:gd name="connsiteX89" fmla="*/ 3013047 w 4802518"/>
                <a:gd name="connsiteY89" fmla="*/ 442516 h 1628144"/>
                <a:gd name="connsiteX90" fmla="*/ 3072040 w 4802518"/>
                <a:gd name="connsiteY90" fmla="*/ 403187 h 1628144"/>
                <a:gd name="connsiteX91" fmla="*/ 3131034 w 4802518"/>
                <a:gd name="connsiteY91" fmla="*/ 363858 h 1628144"/>
                <a:gd name="connsiteX92" fmla="*/ 3209692 w 4802518"/>
                <a:gd name="connsiteY92" fmla="*/ 344193 h 1628144"/>
                <a:gd name="connsiteX93" fmla="*/ 3249021 w 4802518"/>
                <a:gd name="connsiteY93" fmla="*/ 334361 h 1628144"/>
                <a:gd name="connsiteX94" fmla="*/ 3298182 w 4802518"/>
                <a:gd name="connsiteY94" fmla="*/ 324529 h 1628144"/>
                <a:gd name="connsiteX95" fmla="*/ 3347343 w 4802518"/>
                <a:gd name="connsiteY95" fmla="*/ 304864 h 1628144"/>
                <a:gd name="connsiteX96" fmla="*/ 3426002 w 4802518"/>
                <a:gd name="connsiteY96" fmla="*/ 285200 h 1628144"/>
                <a:gd name="connsiteX97" fmla="*/ 3455498 w 4802518"/>
                <a:gd name="connsiteY97" fmla="*/ 265535 h 1628144"/>
                <a:gd name="connsiteX98" fmla="*/ 3484995 w 4802518"/>
                <a:gd name="connsiteY98" fmla="*/ 255703 h 1628144"/>
                <a:gd name="connsiteX99" fmla="*/ 3583318 w 4802518"/>
                <a:gd name="connsiteY99" fmla="*/ 236038 h 1628144"/>
                <a:gd name="connsiteX100" fmla="*/ 3661976 w 4802518"/>
                <a:gd name="connsiteY100" fmla="*/ 216374 h 1628144"/>
                <a:gd name="connsiteX101" fmla="*/ 3720969 w 4802518"/>
                <a:gd name="connsiteY101" fmla="*/ 196709 h 1628144"/>
                <a:gd name="connsiteX102" fmla="*/ 3750466 w 4802518"/>
                <a:gd name="connsiteY102" fmla="*/ 186877 h 1628144"/>
                <a:gd name="connsiteX103" fmla="*/ 3799627 w 4802518"/>
                <a:gd name="connsiteY103" fmla="*/ 177045 h 1628144"/>
                <a:gd name="connsiteX104" fmla="*/ 3868453 w 4802518"/>
                <a:gd name="connsiteY104" fmla="*/ 147548 h 1628144"/>
                <a:gd name="connsiteX105" fmla="*/ 3917614 w 4802518"/>
                <a:gd name="connsiteY105" fmla="*/ 137716 h 1628144"/>
                <a:gd name="connsiteX106" fmla="*/ 3947111 w 4802518"/>
                <a:gd name="connsiteY106" fmla="*/ 118051 h 1628144"/>
                <a:gd name="connsiteX107" fmla="*/ 4006105 w 4802518"/>
                <a:gd name="connsiteY107" fmla="*/ 98387 h 1628144"/>
                <a:gd name="connsiteX108" fmla="*/ 4065098 w 4802518"/>
                <a:gd name="connsiteY108" fmla="*/ 78722 h 1628144"/>
                <a:gd name="connsiteX109" fmla="*/ 4104427 w 4802518"/>
                <a:gd name="connsiteY109" fmla="*/ 68890 h 1628144"/>
                <a:gd name="connsiteX110" fmla="*/ 4133924 w 4802518"/>
                <a:gd name="connsiteY110" fmla="*/ 59058 h 1628144"/>
                <a:gd name="connsiteX111" fmla="*/ 4183085 w 4802518"/>
                <a:gd name="connsiteY111" fmla="*/ 49225 h 1628144"/>
                <a:gd name="connsiteX112" fmla="*/ 4261743 w 4802518"/>
                <a:gd name="connsiteY112" fmla="*/ 29561 h 1628144"/>
                <a:gd name="connsiteX113" fmla="*/ 4340402 w 4802518"/>
                <a:gd name="connsiteY113" fmla="*/ 19729 h 1628144"/>
                <a:gd name="connsiteX114" fmla="*/ 4802518 w 4802518"/>
                <a:gd name="connsiteY114" fmla="*/ 64 h 1628144"/>
                <a:gd name="connsiteX0" fmla="*/ 336594 w 4812368"/>
                <a:gd name="connsiteY0" fmla="*/ 1627520 h 1628144"/>
                <a:gd name="connsiteX1" fmla="*/ 240368 w 4812368"/>
                <a:gd name="connsiteY1" fmla="*/ 1573225 h 1628144"/>
                <a:gd name="connsiteX2" fmla="*/ 132213 w 4812368"/>
                <a:gd name="connsiteY2" fmla="*/ 1543729 h 1628144"/>
                <a:gd name="connsiteX3" fmla="*/ 73219 w 4812368"/>
                <a:gd name="connsiteY3" fmla="*/ 1494567 h 1628144"/>
                <a:gd name="connsiteX4" fmla="*/ 33890 w 4812368"/>
                <a:gd name="connsiteY4" fmla="*/ 1435574 h 1628144"/>
                <a:gd name="connsiteX5" fmla="*/ 3888 w 4812368"/>
                <a:gd name="connsiteY5" fmla="*/ 1243050 h 1628144"/>
                <a:gd name="connsiteX6" fmla="*/ 33890 w 4812368"/>
                <a:gd name="connsiteY6" fmla="*/ 1150438 h 1628144"/>
                <a:gd name="connsiteX7" fmla="*/ 102716 w 4812368"/>
                <a:gd name="connsiteY7" fmla="*/ 1071780 h 1628144"/>
                <a:gd name="connsiteX8" fmla="*/ 132213 w 4812368"/>
                <a:gd name="connsiteY8" fmla="*/ 1061948 h 1628144"/>
                <a:gd name="connsiteX9" fmla="*/ 220703 w 4812368"/>
                <a:gd name="connsiteY9" fmla="*/ 1022619 h 1628144"/>
                <a:gd name="connsiteX10" fmla="*/ 279697 w 4812368"/>
                <a:gd name="connsiteY10" fmla="*/ 1002954 h 1628144"/>
                <a:gd name="connsiteX11" fmla="*/ 309193 w 4812368"/>
                <a:gd name="connsiteY11" fmla="*/ 993122 h 1628144"/>
                <a:gd name="connsiteX12" fmla="*/ 368187 w 4812368"/>
                <a:gd name="connsiteY12" fmla="*/ 983290 h 1628144"/>
                <a:gd name="connsiteX13" fmla="*/ 771310 w 4812368"/>
                <a:gd name="connsiteY13" fmla="*/ 993122 h 1628144"/>
                <a:gd name="connsiteX14" fmla="*/ 918793 w 4812368"/>
                <a:gd name="connsiteY14" fmla="*/ 1022619 h 1628144"/>
                <a:gd name="connsiteX15" fmla="*/ 977787 w 4812368"/>
                <a:gd name="connsiteY15" fmla="*/ 1042283 h 1628144"/>
                <a:gd name="connsiteX16" fmla="*/ 1046613 w 4812368"/>
                <a:gd name="connsiteY16" fmla="*/ 1120941 h 1628144"/>
                <a:gd name="connsiteX17" fmla="*/ 1066277 w 4812368"/>
                <a:gd name="connsiteY17" fmla="*/ 1150438 h 1628144"/>
                <a:gd name="connsiteX18" fmla="*/ 1056445 w 4812368"/>
                <a:gd name="connsiteY18" fmla="*/ 1238929 h 1628144"/>
                <a:gd name="connsiteX19" fmla="*/ 1036781 w 4812368"/>
                <a:gd name="connsiteY19" fmla="*/ 1268425 h 1628144"/>
                <a:gd name="connsiteX20" fmla="*/ 948290 w 4812368"/>
                <a:gd name="connsiteY20" fmla="*/ 1317587 h 1628144"/>
                <a:gd name="connsiteX21" fmla="*/ 899129 w 4812368"/>
                <a:gd name="connsiteY21" fmla="*/ 1327419 h 1628144"/>
                <a:gd name="connsiteX22" fmla="*/ 820471 w 4812368"/>
                <a:gd name="connsiteY22" fmla="*/ 1307754 h 1628144"/>
                <a:gd name="connsiteX23" fmla="*/ 751645 w 4812368"/>
                <a:gd name="connsiteY23" fmla="*/ 1288090 h 1628144"/>
                <a:gd name="connsiteX24" fmla="*/ 731981 w 4812368"/>
                <a:gd name="connsiteY24" fmla="*/ 1258593 h 1628144"/>
                <a:gd name="connsiteX25" fmla="*/ 712316 w 4812368"/>
                <a:gd name="connsiteY25" fmla="*/ 1199600 h 1628144"/>
                <a:gd name="connsiteX26" fmla="*/ 731981 w 4812368"/>
                <a:gd name="connsiteY26" fmla="*/ 1022619 h 1628144"/>
                <a:gd name="connsiteX27" fmla="*/ 751645 w 4812368"/>
                <a:gd name="connsiteY27" fmla="*/ 963625 h 1628144"/>
                <a:gd name="connsiteX28" fmla="*/ 781142 w 4812368"/>
                <a:gd name="connsiteY28" fmla="*/ 934129 h 1628144"/>
                <a:gd name="connsiteX29" fmla="*/ 800806 w 4812368"/>
                <a:gd name="connsiteY29" fmla="*/ 904632 h 1628144"/>
                <a:gd name="connsiteX30" fmla="*/ 859800 w 4812368"/>
                <a:gd name="connsiteY30" fmla="*/ 865303 h 1628144"/>
                <a:gd name="connsiteX31" fmla="*/ 918793 w 4812368"/>
                <a:gd name="connsiteY31" fmla="*/ 825974 h 1628144"/>
                <a:gd name="connsiteX32" fmla="*/ 948290 w 4812368"/>
                <a:gd name="connsiteY32" fmla="*/ 806309 h 1628144"/>
                <a:gd name="connsiteX33" fmla="*/ 1017116 w 4812368"/>
                <a:gd name="connsiteY33" fmla="*/ 776812 h 1628144"/>
                <a:gd name="connsiteX34" fmla="*/ 1076110 w 4812368"/>
                <a:gd name="connsiteY34" fmla="*/ 757148 h 1628144"/>
                <a:gd name="connsiteX35" fmla="*/ 1105606 w 4812368"/>
                <a:gd name="connsiteY35" fmla="*/ 747316 h 1628144"/>
                <a:gd name="connsiteX36" fmla="*/ 1164600 w 4812368"/>
                <a:gd name="connsiteY36" fmla="*/ 727651 h 1628144"/>
                <a:gd name="connsiteX37" fmla="*/ 1194097 w 4812368"/>
                <a:gd name="connsiteY37" fmla="*/ 717819 h 1628144"/>
                <a:gd name="connsiteX38" fmla="*/ 1233426 w 4812368"/>
                <a:gd name="connsiteY38" fmla="*/ 707987 h 1628144"/>
                <a:gd name="connsiteX39" fmla="*/ 1341581 w 4812368"/>
                <a:gd name="connsiteY39" fmla="*/ 668658 h 1628144"/>
                <a:gd name="connsiteX40" fmla="*/ 1380910 w 4812368"/>
                <a:gd name="connsiteY40" fmla="*/ 658825 h 1628144"/>
                <a:gd name="connsiteX41" fmla="*/ 1410406 w 4812368"/>
                <a:gd name="connsiteY41" fmla="*/ 648993 h 1628144"/>
                <a:gd name="connsiteX42" fmla="*/ 1538226 w 4812368"/>
                <a:gd name="connsiteY42" fmla="*/ 639161 h 1628144"/>
                <a:gd name="connsiteX43" fmla="*/ 1872522 w 4812368"/>
                <a:gd name="connsiteY43" fmla="*/ 619496 h 1628144"/>
                <a:gd name="connsiteX44" fmla="*/ 2108497 w 4812368"/>
                <a:gd name="connsiteY44" fmla="*/ 648993 h 1628144"/>
                <a:gd name="connsiteX45" fmla="*/ 2147826 w 4812368"/>
                <a:gd name="connsiteY45" fmla="*/ 737483 h 1628144"/>
                <a:gd name="connsiteX46" fmla="*/ 2157658 w 4812368"/>
                <a:gd name="connsiteY46" fmla="*/ 766980 h 1628144"/>
                <a:gd name="connsiteX47" fmla="*/ 2147826 w 4812368"/>
                <a:gd name="connsiteY47" fmla="*/ 875135 h 1628144"/>
                <a:gd name="connsiteX48" fmla="*/ 2128161 w 4812368"/>
                <a:gd name="connsiteY48" fmla="*/ 934129 h 1628144"/>
                <a:gd name="connsiteX49" fmla="*/ 2069168 w 4812368"/>
                <a:gd name="connsiteY49" fmla="*/ 973458 h 1628144"/>
                <a:gd name="connsiteX50" fmla="*/ 2039671 w 4812368"/>
                <a:gd name="connsiteY50" fmla="*/ 983290 h 1628144"/>
                <a:gd name="connsiteX51" fmla="*/ 1951181 w 4812368"/>
                <a:gd name="connsiteY51" fmla="*/ 1032451 h 1628144"/>
                <a:gd name="connsiteX52" fmla="*/ 1803697 w 4812368"/>
                <a:gd name="connsiteY52" fmla="*/ 1012787 h 1628144"/>
                <a:gd name="connsiteX53" fmla="*/ 1764368 w 4812368"/>
                <a:gd name="connsiteY53" fmla="*/ 1002954 h 1628144"/>
                <a:gd name="connsiteX54" fmla="*/ 1715206 w 4812368"/>
                <a:gd name="connsiteY54" fmla="*/ 953793 h 1628144"/>
                <a:gd name="connsiteX55" fmla="*/ 1695542 w 4812368"/>
                <a:gd name="connsiteY55" fmla="*/ 894800 h 1628144"/>
                <a:gd name="connsiteX56" fmla="*/ 1715206 w 4812368"/>
                <a:gd name="connsiteY56" fmla="*/ 707987 h 1628144"/>
                <a:gd name="connsiteX57" fmla="*/ 1734871 w 4812368"/>
                <a:gd name="connsiteY57" fmla="*/ 648993 h 1628144"/>
                <a:gd name="connsiteX58" fmla="*/ 1833193 w 4812368"/>
                <a:gd name="connsiteY58" fmla="*/ 550671 h 1628144"/>
                <a:gd name="connsiteX59" fmla="*/ 1862690 w 4812368"/>
                <a:gd name="connsiteY59" fmla="*/ 531006 h 1628144"/>
                <a:gd name="connsiteX60" fmla="*/ 1921684 w 4812368"/>
                <a:gd name="connsiteY60" fmla="*/ 511341 h 1628144"/>
                <a:gd name="connsiteX61" fmla="*/ 1951181 w 4812368"/>
                <a:gd name="connsiteY61" fmla="*/ 491677 h 1628144"/>
                <a:gd name="connsiteX62" fmla="*/ 1990510 w 4812368"/>
                <a:gd name="connsiteY62" fmla="*/ 481845 h 1628144"/>
                <a:gd name="connsiteX63" fmla="*/ 2049503 w 4812368"/>
                <a:gd name="connsiteY63" fmla="*/ 462180 h 1628144"/>
                <a:gd name="connsiteX64" fmla="*/ 2079000 w 4812368"/>
                <a:gd name="connsiteY64" fmla="*/ 452348 h 1628144"/>
                <a:gd name="connsiteX65" fmla="*/ 2108497 w 4812368"/>
                <a:gd name="connsiteY65" fmla="*/ 442516 h 1628144"/>
                <a:gd name="connsiteX66" fmla="*/ 2147826 w 4812368"/>
                <a:gd name="connsiteY66" fmla="*/ 432683 h 1628144"/>
                <a:gd name="connsiteX67" fmla="*/ 2177322 w 4812368"/>
                <a:gd name="connsiteY67" fmla="*/ 422851 h 1628144"/>
                <a:gd name="connsiteX68" fmla="*/ 2423129 w 4812368"/>
                <a:gd name="connsiteY68" fmla="*/ 403187 h 1628144"/>
                <a:gd name="connsiteX69" fmla="*/ 2570613 w 4812368"/>
                <a:gd name="connsiteY69" fmla="*/ 393354 h 1628144"/>
                <a:gd name="connsiteX70" fmla="*/ 2806587 w 4812368"/>
                <a:gd name="connsiteY70" fmla="*/ 373690 h 1628144"/>
                <a:gd name="connsiteX71" fmla="*/ 2914742 w 4812368"/>
                <a:gd name="connsiteY71" fmla="*/ 393354 h 1628144"/>
                <a:gd name="connsiteX72" fmla="*/ 2963903 w 4812368"/>
                <a:gd name="connsiteY72" fmla="*/ 403187 h 1628144"/>
                <a:gd name="connsiteX73" fmla="*/ 3022897 w 4812368"/>
                <a:gd name="connsiteY73" fmla="*/ 422851 h 1628144"/>
                <a:gd name="connsiteX74" fmla="*/ 3081890 w 4812368"/>
                <a:gd name="connsiteY74" fmla="*/ 462180 h 1628144"/>
                <a:gd name="connsiteX75" fmla="*/ 3131052 w 4812368"/>
                <a:gd name="connsiteY75" fmla="*/ 521174 h 1628144"/>
                <a:gd name="connsiteX76" fmla="*/ 3160548 w 4812368"/>
                <a:gd name="connsiteY76" fmla="*/ 619496 h 1628144"/>
                <a:gd name="connsiteX77" fmla="*/ 3150716 w 4812368"/>
                <a:gd name="connsiteY77" fmla="*/ 796477 h 1628144"/>
                <a:gd name="connsiteX78" fmla="*/ 3111387 w 4812368"/>
                <a:gd name="connsiteY78" fmla="*/ 884967 h 1628144"/>
                <a:gd name="connsiteX79" fmla="*/ 3081890 w 4812368"/>
                <a:gd name="connsiteY79" fmla="*/ 894800 h 1628144"/>
                <a:gd name="connsiteX80" fmla="*/ 3003232 w 4812368"/>
                <a:gd name="connsiteY80" fmla="*/ 924296 h 1628144"/>
                <a:gd name="connsiteX81" fmla="*/ 2914742 w 4812368"/>
                <a:gd name="connsiteY81" fmla="*/ 914464 h 1628144"/>
                <a:gd name="connsiteX82" fmla="*/ 2885245 w 4812368"/>
                <a:gd name="connsiteY82" fmla="*/ 894800 h 1628144"/>
                <a:gd name="connsiteX83" fmla="*/ 2855748 w 4812368"/>
                <a:gd name="connsiteY83" fmla="*/ 776812 h 1628144"/>
                <a:gd name="connsiteX84" fmla="*/ 2865581 w 4812368"/>
                <a:gd name="connsiteY84" fmla="*/ 678490 h 1628144"/>
                <a:gd name="connsiteX85" fmla="*/ 2885245 w 4812368"/>
                <a:gd name="connsiteY85" fmla="*/ 619496 h 1628144"/>
                <a:gd name="connsiteX86" fmla="*/ 2934406 w 4812368"/>
                <a:gd name="connsiteY86" fmla="*/ 531006 h 1628144"/>
                <a:gd name="connsiteX87" fmla="*/ 2963903 w 4812368"/>
                <a:gd name="connsiteY87" fmla="*/ 501509 h 1628144"/>
                <a:gd name="connsiteX88" fmla="*/ 2983568 w 4812368"/>
                <a:gd name="connsiteY88" fmla="*/ 472012 h 1628144"/>
                <a:gd name="connsiteX89" fmla="*/ 3022897 w 4812368"/>
                <a:gd name="connsiteY89" fmla="*/ 442516 h 1628144"/>
                <a:gd name="connsiteX90" fmla="*/ 3081890 w 4812368"/>
                <a:gd name="connsiteY90" fmla="*/ 403187 h 1628144"/>
                <a:gd name="connsiteX91" fmla="*/ 3140884 w 4812368"/>
                <a:gd name="connsiteY91" fmla="*/ 363858 h 1628144"/>
                <a:gd name="connsiteX92" fmla="*/ 3219542 w 4812368"/>
                <a:gd name="connsiteY92" fmla="*/ 344193 h 1628144"/>
                <a:gd name="connsiteX93" fmla="*/ 3258871 w 4812368"/>
                <a:gd name="connsiteY93" fmla="*/ 334361 h 1628144"/>
                <a:gd name="connsiteX94" fmla="*/ 3308032 w 4812368"/>
                <a:gd name="connsiteY94" fmla="*/ 324529 h 1628144"/>
                <a:gd name="connsiteX95" fmla="*/ 3357193 w 4812368"/>
                <a:gd name="connsiteY95" fmla="*/ 304864 h 1628144"/>
                <a:gd name="connsiteX96" fmla="*/ 3435852 w 4812368"/>
                <a:gd name="connsiteY96" fmla="*/ 285200 h 1628144"/>
                <a:gd name="connsiteX97" fmla="*/ 3465348 w 4812368"/>
                <a:gd name="connsiteY97" fmla="*/ 265535 h 1628144"/>
                <a:gd name="connsiteX98" fmla="*/ 3494845 w 4812368"/>
                <a:gd name="connsiteY98" fmla="*/ 255703 h 1628144"/>
                <a:gd name="connsiteX99" fmla="*/ 3593168 w 4812368"/>
                <a:gd name="connsiteY99" fmla="*/ 236038 h 1628144"/>
                <a:gd name="connsiteX100" fmla="*/ 3671826 w 4812368"/>
                <a:gd name="connsiteY100" fmla="*/ 216374 h 1628144"/>
                <a:gd name="connsiteX101" fmla="*/ 3730819 w 4812368"/>
                <a:gd name="connsiteY101" fmla="*/ 196709 h 1628144"/>
                <a:gd name="connsiteX102" fmla="*/ 3760316 w 4812368"/>
                <a:gd name="connsiteY102" fmla="*/ 186877 h 1628144"/>
                <a:gd name="connsiteX103" fmla="*/ 3809477 w 4812368"/>
                <a:gd name="connsiteY103" fmla="*/ 177045 h 1628144"/>
                <a:gd name="connsiteX104" fmla="*/ 3878303 w 4812368"/>
                <a:gd name="connsiteY104" fmla="*/ 147548 h 1628144"/>
                <a:gd name="connsiteX105" fmla="*/ 3927464 w 4812368"/>
                <a:gd name="connsiteY105" fmla="*/ 137716 h 1628144"/>
                <a:gd name="connsiteX106" fmla="*/ 3956961 w 4812368"/>
                <a:gd name="connsiteY106" fmla="*/ 118051 h 1628144"/>
                <a:gd name="connsiteX107" fmla="*/ 4015955 w 4812368"/>
                <a:gd name="connsiteY107" fmla="*/ 98387 h 1628144"/>
                <a:gd name="connsiteX108" fmla="*/ 4074948 w 4812368"/>
                <a:gd name="connsiteY108" fmla="*/ 78722 h 1628144"/>
                <a:gd name="connsiteX109" fmla="*/ 4114277 w 4812368"/>
                <a:gd name="connsiteY109" fmla="*/ 68890 h 1628144"/>
                <a:gd name="connsiteX110" fmla="*/ 4143774 w 4812368"/>
                <a:gd name="connsiteY110" fmla="*/ 59058 h 1628144"/>
                <a:gd name="connsiteX111" fmla="*/ 4192935 w 4812368"/>
                <a:gd name="connsiteY111" fmla="*/ 49225 h 1628144"/>
                <a:gd name="connsiteX112" fmla="*/ 4271593 w 4812368"/>
                <a:gd name="connsiteY112" fmla="*/ 29561 h 1628144"/>
                <a:gd name="connsiteX113" fmla="*/ 4350252 w 4812368"/>
                <a:gd name="connsiteY113" fmla="*/ 19729 h 1628144"/>
                <a:gd name="connsiteX114" fmla="*/ 4812368 w 4812368"/>
                <a:gd name="connsiteY114" fmla="*/ 64 h 1628144"/>
                <a:gd name="connsiteX0" fmla="*/ 336594 w 4812368"/>
                <a:gd name="connsiteY0" fmla="*/ 1627520 h 1628144"/>
                <a:gd name="connsiteX1" fmla="*/ 240368 w 4812368"/>
                <a:gd name="connsiteY1" fmla="*/ 1573225 h 1628144"/>
                <a:gd name="connsiteX2" fmla="*/ 132213 w 4812368"/>
                <a:gd name="connsiteY2" fmla="*/ 1543729 h 1628144"/>
                <a:gd name="connsiteX3" fmla="*/ 73219 w 4812368"/>
                <a:gd name="connsiteY3" fmla="*/ 1494567 h 1628144"/>
                <a:gd name="connsiteX4" fmla="*/ 33890 w 4812368"/>
                <a:gd name="connsiteY4" fmla="*/ 1435574 h 1628144"/>
                <a:gd name="connsiteX5" fmla="*/ 3888 w 4812368"/>
                <a:gd name="connsiteY5" fmla="*/ 1243050 h 1628144"/>
                <a:gd name="connsiteX6" fmla="*/ 33890 w 4812368"/>
                <a:gd name="connsiteY6" fmla="*/ 1150438 h 1628144"/>
                <a:gd name="connsiteX7" fmla="*/ 102716 w 4812368"/>
                <a:gd name="connsiteY7" fmla="*/ 1071780 h 1628144"/>
                <a:gd name="connsiteX8" fmla="*/ 132213 w 4812368"/>
                <a:gd name="connsiteY8" fmla="*/ 1061948 h 1628144"/>
                <a:gd name="connsiteX9" fmla="*/ 220703 w 4812368"/>
                <a:gd name="connsiteY9" fmla="*/ 1022619 h 1628144"/>
                <a:gd name="connsiteX10" fmla="*/ 279697 w 4812368"/>
                <a:gd name="connsiteY10" fmla="*/ 1002954 h 1628144"/>
                <a:gd name="connsiteX11" fmla="*/ 309193 w 4812368"/>
                <a:gd name="connsiteY11" fmla="*/ 993122 h 1628144"/>
                <a:gd name="connsiteX12" fmla="*/ 368187 w 4812368"/>
                <a:gd name="connsiteY12" fmla="*/ 983290 h 1628144"/>
                <a:gd name="connsiteX13" fmla="*/ 771310 w 4812368"/>
                <a:gd name="connsiteY13" fmla="*/ 993122 h 1628144"/>
                <a:gd name="connsiteX14" fmla="*/ 918793 w 4812368"/>
                <a:gd name="connsiteY14" fmla="*/ 1022619 h 1628144"/>
                <a:gd name="connsiteX15" fmla="*/ 977787 w 4812368"/>
                <a:gd name="connsiteY15" fmla="*/ 1042283 h 1628144"/>
                <a:gd name="connsiteX16" fmla="*/ 1046613 w 4812368"/>
                <a:gd name="connsiteY16" fmla="*/ 1120941 h 1628144"/>
                <a:gd name="connsiteX17" fmla="*/ 1066277 w 4812368"/>
                <a:gd name="connsiteY17" fmla="*/ 1150438 h 1628144"/>
                <a:gd name="connsiteX18" fmla="*/ 1056445 w 4812368"/>
                <a:gd name="connsiteY18" fmla="*/ 1238929 h 1628144"/>
                <a:gd name="connsiteX19" fmla="*/ 1036781 w 4812368"/>
                <a:gd name="connsiteY19" fmla="*/ 1268425 h 1628144"/>
                <a:gd name="connsiteX20" fmla="*/ 948290 w 4812368"/>
                <a:gd name="connsiteY20" fmla="*/ 1317587 h 1628144"/>
                <a:gd name="connsiteX21" fmla="*/ 899129 w 4812368"/>
                <a:gd name="connsiteY21" fmla="*/ 1327419 h 1628144"/>
                <a:gd name="connsiteX22" fmla="*/ 820471 w 4812368"/>
                <a:gd name="connsiteY22" fmla="*/ 1307754 h 1628144"/>
                <a:gd name="connsiteX23" fmla="*/ 751645 w 4812368"/>
                <a:gd name="connsiteY23" fmla="*/ 1288090 h 1628144"/>
                <a:gd name="connsiteX24" fmla="*/ 731981 w 4812368"/>
                <a:gd name="connsiteY24" fmla="*/ 1258593 h 1628144"/>
                <a:gd name="connsiteX25" fmla="*/ 712316 w 4812368"/>
                <a:gd name="connsiteY25" fmla="*/ 1199600 h 1628144"/>
                <a:gd name="connsiteX26" fmla="*/ 731981 w 4812368"/>
                <a:gd name="connsiteY26" fmla="*/ 1022619 h 1628144"/>
                <a:gd name="connsiteX27" fmla="*/ 751645 w 4812368"/>
                <a:gd name="connsiteY27" fmla="*/ 963625 h 1628144"/>
                <a:gd name="connsiteX28" fmla="*/ 781142 w 4812368"/>
                <a:gd name="connsiteY28" fmla="*/ 934129 h 1628144"/>
                <a:gd name="connsiteX29" fmla="*/ 800806 w 4812368"/>
                <a:gd name="connsiteY29" fmla="*/ 904632 h 1628144"/>
                <a:gd name="connsiteX30" fmla="*/ 859800 w 4812368"/>
                <a:gd name="connsiteY30" fmla="*/ 865303 h 1628144"/>
                <a:gd name="connsiteX31" fmla="*/ 918793 w 4812368"/>
                <a:gd name="connsiteY31" fmla="*/ 825974 h 1628144"/>
                <a:gd name="connsiteX32" fmla="*/ 948290 w 4812368"/>
                <a:gd name="connsiteY32" fmla="*/ 806309 h 1628144"/>
                <a:gd name="connsiteX33" fmla="*/ 1017116 w 4812368"/>
                <a:gd name="connsiteY33" fmla="*/ 776812 h 1628144"/>
                <a:gd name="connsiteX34" fmla="*/ 1076110 w 4812368"/>
                <a:gd name="connsiteY34" fmla="*/ 757148 h 1628144"/>
                <a:gd name="connsiteX35" fmla="*/ 1105606 w 4812368"/>
                <a:gd name="connsiteY35" fmla="*/ 747316 h 1628144"/>
                <a:gd name="connsiteX36" fmla="*/ 1164600 w 4812368"/>
                <a:gd name="connsiteY36" fmla="*/ 727651 h 1628144"/>
                <a:gd name="connsiteX37" fmla="*/ 1194097 w 4812368"/>
                <a:gd name="connsiteY37" fmla="*/ 717819 h 1628144"/>
                <a:gd name="connsiteX38" fmla="*/ 1233426 w 4812368"/>
                <a:gd name="connsiteY38" fmla="*/ 707987 h 1628144"/>
                <a:gd name="connsiteX39" fmla="*/ 1341581 w 4812368"/>
                <a:gd name="connsiteY39" fmla="*/ 668658 h 1628144"/>
                <a:gd name="connsiteX40" fmla="*/ 1380910 w 4812368"/>
                <a:gd name="connsiteY40" fmla="*/ 658825 h 1628144"/>
                <a:gd name="connsiteX41" fmla="*/ 1410406 w 4812368"/>
                <a:gd name="connsiteY41" fmla="*/ 648993 h 1628144"/>
                <a:gd name="connsiteX42" fmla="*/ 1538226 w 4812368"/>
                <a:gd name="connsiteY42" fmla="*/ 639161 h 1628144"/>
                <a:gd name="connsiteX43" fmla="*/ 1872522 w 4812368"/>
                <a:gd name="connsiteY43" fmla="*/ 619496 h 1628144"/>
                <a:gd name="connsiteX44" fmla="*/ 2108497 w 4812368"/>
                <a:gd name="connsiteY44" fmla="*/ 648993 h 1628144"/>
                <a:gd name="connsiteX45" fmla="*/ 2147826 w 4812368"/>
                <a:gd name="connsiteY45" fmla="*/ 737483 h 1628144"/>
                <a:gd name="connsiteX46" fmla="*/ 2157658 w 4812368"/>
                <a:gd name="connsiteY46" fmla="*/ 766980 h 1628144"/>
                <a:gd name="connsiteX47" fmla="*/ 2147826 w 4812368"/>
                <a:gd name="connsiteY47" fmla="*/ 875135 h 1628144"/>
                <a:gd name="connsiteX48" fmla="*/ 2128161 w 4812368"/>
                <a:gd name="connsiteY48" fmla="*/ 934129 h 1628144"/>
                <a:gd name="connsiteX49" fmla="*/ 2069168 w 4812368"/>
                <a:gd name="connsiteY49" fmla="*/ 973458 h 1628144"/>
                <a:gd name="connsiteX50" fmla="*/ 2039671 w 4812368"/>
                <a:gd name="connsiteY50" fmla="*/ 983290 h 1628144"/>
                <a:gd name="connsiteX51" fmla="*/ 1951181 w 4812368"/>
                <a:gd name="connsiteY51" fmla="*/ 1032451 h 1628144"/>
                <a:gd name="connsiteX52" fmla="*/ 1803697 w 4812368"/>
                <a:gd name="connsiteY52" fmla="*/ 1012787 h 1628144"/>
                <a:gd name="connsiteX53" fmla="*/ 1764368 w 4812368"/>
                <a:gd name="connsiteY53" fmla="*/ 1002954 h 1628144"/>
                <a:gd name="connsiteX54" fmla="*/ 1715206 w 4812368"/>
                <a:gd name="connsiteY54" fmla="*/ 953793 h 1628144"/>
                <a:gd name="connsiteX55" fmla="*/ 1695542 w 4812368"/>
                <a:gd name="connsiteY55" fmla="*/ 894800 h 1628144"/>
                <a:gd name="connsiteX56" fmla="*/ 1715206 w 4812368"/>
                <a:gd name="connsiteY56" fmla="*/ 707987 h 1628144"/>
                <a:gd name="connsiteX57" fmla="*/ 1734871 w 4812368"/>
                <a:gd name="connsiteY57" fmla="*/ 648993 h 1628144"/>
                <a:gd name="connsiteX58" fmla="*/ 1833193 w 4812368"/>
                <a:gd name="connsiteY58" fmla="*/ 550671 h 1628144"/>
                <a:gd name="connsiteX59" fmla="*/ 1862690 w 4812368"/>
                <a:gd name="connsiteY59" fmla="*/ 531006 h 1628144"/>
                <a:gd name="connsiteX60" fmla="*/ 1921684 w 4812368"/>
                <a:gd name="connsiteY60" fmla="*/ 511341 h 1628144"/>
                <a:gd name="connsiteX61" fmla="*/ 1951181 w 4812368"/>
                <a:gd name="connsiteY61" fmla="*/ 491677 h 1628144"/>
                <a:gd name="connsiteX62" fmla="*/ 1990510 w 4812368"/>
                <a:gd name="connsiteY62" fmla="*/ 481845 h 1628144"/>
                <a:gd name="connsiteX63" fmla="*/ 2049503 w 4812368"/>
                <a:gd name="connsiteY63" fmla="*/ 462180 h 1628144"/>
                <a:gd name="connsiteX64" fmla="*/ 2079000 w 4812368"/>
                <a:gd name="connsiteY64" fmla="*/ 452348 h 1628144"/>
                <a:gd name="connsiteX65" fmla="*/ 2108497 w 4812368"/>
                <a:gd name="connsiteY65" fmla="*/ 442516 h 1628144"/>
                <a:gd name="connsiteX66" fmla="*/ 2147826 w 4812368"/>
                <a:gd name="connsiteY66" fmla="*/ 432683 h 1628144"/>
                <a:gd name="connsiteX67" fmla="*/ 2177322 w 4812368"/>
                <a:gd name="connsiteY67" fmla="*/ 422851 h 1628144"/>
                <a:gd name="connsiteX68" fmla="*/ 2423129 w 4812368"/>
                <a:gd name="connsiteY68" fmla="*/ 403187 h 1628144"/>
                <a:gd name="connsiteX69" fmla="*/ 2570613 w 4812368"/>
                <a:gd name="connsiteY69" fmla="*/ 393354 h 1628144"/>
                <a:gd name="connsiteX70" fmla="*/ 2806587 w 4812368"/>
                <a:gd name="connsiteY70" fmla="*/ 373690 h 1628144"/>
                <a:gd name="connsiteX71" fmla="*/ 2914742 w 4812368"/>
                <a:gd name="connsiteY71" fmla="*/ 393354 h 1628144"/>
                <a:gd name="connsiteX72" fmla="*/ 2963903 w 4812368"/>
                <a:gd name="connsiteY72" fmla="*/ 403187 h 1628144"/>
                <a:gd name="connsiteX73" fmla="*/ 3022897 w 4812368"/>
                <a:gd name="connsiteY73" fmla="*/ 422851 h 1628144"/>
                <a:gd name="connsiteX74" fmla="*/ 3081890 w 4812368"/>
                <a:gd name="connsiteY74" fmla="*/ 462180 h 1628144"/>
                <a:gd name="connsiteX75" fmla="*/ 3131052 w 4812368"/>
                <a:gd name="connsiteY75" fmla="*/ 521174 h 1628144"/>
                <a:gd name="connsiteX76" fmla="*/ 3160548 w 4812368"/>
                <a:gd name="connsiteY76" fmla="*/ 619496 h 1628144"/>
                <a:gd name="connsiteX77" fmla="*/ 3150716 w 4812368"/>
                <a:gd name="connsiteY77" fmla="*/ 796477 h 1628144"/>
                <a:gd name="connsiteX78" fmla="*/ 3111387 w 4812368"/>
                <a:gd name="connsiteY78" fmla="*/ 884967 h 1628144"/>
                <a:gd name="connsiteX79" fmla="*/ 3081890 w 4812368"/>
                <a:gd name="connsiteY79" fmla="*/ 894800 h 1628144"/>
                <a:gd name="connsiteX80" fmla="*/ 3003232 w 4812368"/>
                <a:gd name="connsiteY80" fmla="*/ 924296 h 1628144"/>
                <a:gd name="connsiteX81" fmla="*/ 2914742 w 4812368"/>
                <a:gd name="connsiteY81" fmla="*/ 914464 h 1628144"/>
                <a:gd name="connsiteX82" fmla="*/ 2885245 w 4812368"/>
                <a:gd name="connsiteY82" fmla="*/ 894800 h 1628144"/>
                <a:gd name="connsiteX83" fmla="*/ 2855748 w 4812368"/>
                <a:gd name="connsiteY83" fmla="*/ 776812 h 1628144"/>
                <a:gd name="connsiteX84" fmla="*/ 2865581 w 4812368"/>
                <a:gd name="connsiteY84" fmla="*/ 678490 h 1628144"/>
                <a:gd name="connsiteX85" fmla="*/ 2885245 w 4812368"/>
                <a:gd name="connsiteY85" fmla="*/ 619496 h 1628144"/>
                <a:gd name="connsiteX86" fmla="*/ 2934406 w 4812368"/>
                <a:gd name="connsiteY86" fmla="*/ 531006 h 1628144"/>
                <a:gd name="connsiteX87" fmla="*/ 2963903 w 4812368"/>
                <a:gd name="connsiteY87" fmla="*/ 501509 h 1628144"/>
                <a:gd name="connsiteX88" fmla="*/ 2983568 w 4812368"/>
                <a:gd name="connsiteY88" fmla="*/ 472012 h 1628144"/>
                <a:gd name="connsiteX89" fmla="*/ 3022897 w 4812368"/>
                <a:gd name="connsiteY89" fmla="*/ 442516 h 1628144"/>
                <a:gd name="connsiteX90" fmla="*/ 3081890 w 4812368"/>
                <a:gd name="connsiteY90" fmla="*/ 403187 h 1628144"/>
                <a:gd name="connsiteX91" fmla="*/ 3140884 w 4812368"/>
                <a:gd name="connsiteY91" fmla="*/ 363858 h 1628144"/>
                <a:gd name="connsiteX92" fmla="*/ 3219542 w 4812368"/>
                <a:gd name="connsiteY92" fmla="*/ 344193 h 1628144"/>
                <a:gd name="connsiteX93" fmla="*/ 3258871 w 4812368"/>
                <a:gd name="connsiteY93" fmla="*/ 334361 h 1628144"/>
                <a:gd name="connsiteX94" fmla="*/ 3308032 w 4812368"/>
                <a:gd name="connsiteY94" fmla="*/ 324529 h 1628144"/>
                <a:gd name="connsiteX95" fmla="*/ 3357193 w 4812368"/>
                <a:gd name="connsiteY95" fmla="*/ 304864 h 1628144"/>
                <a:gd name="connsiteX96" fmla="*/ 3435852 w 4812368"/>
                <a:gd name="connsiteY96" fmla="*/ 285200 h 1628144"/>
                <a:gd name="connsiteX97" fmla="*/ 3465348 w 4812368"/>
                <a:gd name="connsiteY97" fmla="*/ 265535 h 1628144"/>
                <a:gd name="connsiteX98" fmla="*/ 3515016 w 4812368"/>
                <a:gd name="connsiteY98" fmla="*/ 262426 h 1628144"/>
                <a:gd name="connsiteX99" fmla="*/ 3593168 w 4812368"/>
                <a:gd name="connsiteY99" fmla="*/ 236038 h 1628144"/>
                <a:gd name="connsiteX100" fmla="*/ 3671826 w 4812368"/>
                <a:gd name="connsiteY100" fmla="*/ 216374 h 1628144"/>
                <a:gd name="connsiteX101" fmla="*/ 3730819 w 4812368"/>
                <a:gd name="connsiteY101" fmla="*/ 196709 h 1628144"/>
                <a:gd name="connsiteX102" fmla="*/ 3760316 w 4812368"/>
                <a:gd name="connsiteY102" fmla="*/ 186877 h 1628144"/>
                <a:gd name="connsiteX103" fmla="*/ 3809477 w 4812368"/>
                <a:gd name="connsiteY103" fmla="*/ 177045 h 1628144"/>
                <a:gd name="connsiteX104" fmla="*/ 3878303 w 4812368"/>
                <a:gd name="connsiteY104" fmla="*/ 147548 h 1628144"/>
                <a:gd name="connsiteX105" fmla="*/ 3927464 w 4812368"/>
                <a:gd name="connsiteY105" fmla="*/ 137716 h 1628144"/>
                <a:gd name="connsiteX106" fmla="*/ 3956961 w 4812368"/>
                <a:gd name="connsiteY106" fmla="*/ 118051 h 1628144"/>
                <a:gd name="connsiteX107" fmla="*/ 4015955 w 4812368"/>
                <a:gd name="connsiteY107" fmla="*/ 98387 h 1628144"/>
                <a:gd name="connsiteX108" fmla="*/ 4074948 w 4812368"/>
                <a:gd name="connsiteY108" fmla="*/ 78722 h 1628144"/>
                <a:gd name="connsiteX109" fmla="*/ 4114277 w 4812368"/>
                <a:gd name="connsiteY109" fmla="*/ 68890 h 1628144"/>
                <a:gd name="connsiteX110" fmla="*/ 4143774 w 4812368"/>
                <a:gd name="connsiteY110" fmla="*/ 59058 h 1628144"/>
                <a:gd name="connsiteX111" fmla="*/ 4192935 w 4812368"/>
                <a:gd name="connsiteY111" fmla="*/ 49225 h 1628144"/>
                <a:gd name="connsiteX112" fmla="*/ 4271593 w 4812368"/>
                <a:gd name="connsiteY112" fmla="*/ 29561 h 1628144"/>
                <a:gd name="connsiteX113" fmla="*/ 4350252 w 4812368"/>
                <a:gd name="connsiteY113" fmla="*/ 19729 h 1628144"/>
                <a:gd name="connsiteX114" fmla="*/ 4812368 w 4812368"/>
                <a:gd name="connsiteY114" fmla="*/ 64 h 1628144"/>
                <a:gd name="connsiteX0" fmla="*/ 336594 w 4711515"/>
                <a:gd name="connsiteY0" fmla="*/ 1622550 h 1623174"/>
                <a:gd name="connsiteX1" fmla="*/ 240368 w 4711515"/>
                <a:gd name="connsiteY1" fmla="*/ 1568255 h 1623174"/>
                <a:gd name="connsiteX2" fmla="*/ 132213 w 4711515"/>
                <a:gd name="connsiteY2" fmla="*/ 1538759 h 1623174"/>
                <a:gd name="connsiteX3" fmla="*/ 73219 w 4711515"/>
                <a:gd name="connsiteY3" fmla="*/ 1489597 h 1623174"/>
                <a:gd name="connsiteX4" fmla="*/ 33890 w 4711515"/>
                <a:gd name="connsiteY4" fmla="*/ 1430604 h 1623174"/>
                <a:gd name="connsiteX5" fmla="*/ 3888 w 4711515"/>
                <a:gd name="connsiteY5" fmla="*/ 1238080 h 1623174"/>
                <a:gd name="connsiteX6" fmla="*/ 33890 w 4711515"/>
                <a:gd name="connsiteY6" fmla="*/ 1145468 h 1623174"/>
                <a:gd name="connsiteX7" fmla="*/ 102716 w 4711515"/>
                <a:gd name="connsiteY7" fmla="*/ 1066810 h 1623174"/>
                <a:gd name="connsiteX8" fmla="*/ 132213 w 4711515"/>
                <a:gd name="connsiteY8" fmla="*/ 1056978 h 1623174"/>
                <a:gd name="connsiteX9" fmla="*/ 220703 w 4711515"/>
                <a:gd name="connsiteY9" fmla="*/ 1017649 h 1623174"/>
                <a:gd name="connsiteX10" fmla="*/ 279697 w 4711515"/>
                <a:gd name="connsiteY10" fmla="*/ 997984 h 1623174"/>
                <a:gd name="connsiteX11" fmla="*/ 309193 w 4711515"/>
                <a:gd name="connsiteY11" fmla="*/ 988152 h 1623174"/>
                <a:gd name="connsiteX12" fmla="*/ 368187 w 4711515"/>
                <a:gd name="connsiteY12" fmla="*/ 978320 h 1623174"/>
                <a:gd name="connsiteX13" fmla="*/ 771310 w 4711515"/>
                <a:gd name="connsiteY13" fmla="*/ 988152 h 1623174"/>
                <a:gd name="connsiteX14" fmla="*/ 918793 w 4711515"/>
                <a:gd name="connsiteY14" fmla="*/ 1017649 h 1623174"/>
                <a:gd name="connsiteX15" fmla="*/ 977787 w 4711515"/>
                <a:gd name="connsiteY15" fmla="*/ 1037313 h 1623174"/>
                <a:gd name="connsiteX16" fmla="*/ 1046613 w 4711515"/>
                <a:gd name="connsiteY16" fmla="*/ 1115971 h 1623174"/>
                <a:gd name="connsiteX17" fmla="*/ 1066277 w 4711515"/>
                <a:gd name="connsiteY17" fmla="*/ 1145468 h 1623174"/>
                <a:gd name="connsiteX18" fmla="*/ 1056445 w 4711515"/>
                <a:gd name="connsiteY18" fmla="*/ 1233959 h 1623174"/>
                <a:gd name="connsiteX19" fmla="*/ 1036781 w 4711515"/>
                <a:gd name="connsiteY19" fmla="*/ 1263455 h 1623174"/>
                <a:gd name="connsiteX20" fmla="*/ 948290 w 4711515"/>
                <a:gd name="connsiteY20" fmla="*/ 1312617 h 1623174"/>
                <a:gd name="connsiteX21" fmla="*/ 899129 w 4711515"/>
                <a:gd name="connsiteY21" fmla="*/ 1322449 h 1623174"/>
                <a:gd name="connsiteX22" fmla="*/ 820471 w 4711515"/>
                <a:gd name="connsiteY22" fmla="*/ 1302784 h 1623174"/>
                <a:gd name="connsiteX23" fmla="*/ 751645 w 4711515"/>
                <a:gd name="connsiteY23" fmla="*/ 1283120 h 1623174"/>
                <a:gd name="connsiteX24" fmla="*/ 731981 w 4711515"/>
                <a:gd name="connsiteY24" fmla="*/ 1253623 h 1623174"/>
                <a:gd name="connsiteX25" fmla="*/ 712316 w 4711515"/>
                <a:gd name="connsiteY25" fmla="*/ 1194630 h 1623174"/>
                <a:gd name="connsiteX26" fmla="*/ 731981 w 4711515"/>
                <a:gd name="connsiteY26" fmla="*/ 1017649 h 1623174"/>
                <a:gd name="connsiteX27" fmla="*/ 751645 w 4711515"/>
                <a:gd name="connsiteY27" fmla="*/ 958655 h 1623174"/>
                <a:gd name="connsiteX28" fmla="*/ 781142 w 4711515"/>
                <a:gd name="connsiteY28" fmla="*/ 929159 h 1623174"/>
                <a:gd name="connsiteX29" fmla="*/ 800806 w 4711515"/>
                <a:gd name="connsiteY29" fmla="*/ 899662 h 1623174"/>
                <a:gd name="connsiteX30" fmla="*/ 859800 w 4711515"/>
                <a:gd name="connsiteY30" fmla="*/ 860333 h 1623174"/>
                <a:gd name="connsiteX31" fmla="*/ 918793 w 4711515"/>
                <a:gd name="connsiteY31" fmla="*/ 821004 h 1623174"/>
                <a:gd name="connsiteX32" fmla="*/ 948290 w 4711515"/>
                <a:gd name="connsiteY32" fmla="*/ 801339 h 1623174"/>
                <a:gd name="connsiteX33" fmla="*/ 1017116 w 4711515"/>
                <a:gd name="connsiteY33" fmla="*/ 771842 h 1623174"/>
                <a:gd name="connsiteX34" fmla="*/ 1076110 w 4711515"/>
                <a:gd name="connsiteY34" fmla="*/ 752178 h 1623174"/>
                <a:gd name="connsiteX35" fmla="*/ 1105606 w 4711515"/>
                <a:gd name="connsiteY35" fmla="*/ 742346 h 1623174"/>
                <a:gd name="connsiteX36" fmla="*/ 1164600 w 4711515"/>
                <a:gd name="connsiteY36" fmla="*/ 722681 h 1623174"/>
                <a:gd name="connsiteX37" fmla="*/ 1194097 w 4711515"/>
                <a:gd name="connsiteY37" fmla="*/ 712849 h 1623174"/>
                <a:gd name="connsiteX38" fmla="*/ 1233426 w 4711515"/>
                <a:gd name="connsiteY38" fmla="*/ 703017 h 1623174"/>
                <a:gd name="connsiteX39" fmla="*/ 1341581 w 4711515"/>
                <a:gd name="connsiteY39" fmla="*/ 663688 h 1623174"/>
                <a:gd name="connsiteX40" fmla="*/ 1380910 w 4711515"/>
                <a:gd name="connsiteY40" fmla="*/ 653855 h 1623174"/>
                <a:gd name="connsiteX41" fmla="*/ 1410406 w 4711515"/>
                <a:gd name="connsiteY41" fmla="*/ 644023 h 1623174"/>
                <a:gd name="connsiteX42" fmla="*/ 1538226 w 4711515"/>
                <a:gd name="connsiteY42" fmla="*/ 634191 h 1623174"/>
                <a:gd name="connsiteX43" fmla="*/ 1872522 w 4711515"/>
                <a:gd name="connsiteY43" fmla="*/ 614526 h 1623174"/>
                <a:gd name="connsiteX44" fmla="*/ 2108497 w 4711515"/>
                <a:gd name="connsiteY44" fmla="*/ 644023 h 1623174"/>
                <a:gd name="connsiteX45" fmla="*/ 2147826 w 4711515"/>
                <a:gd name="connsiteY45" fmla="*/ 732513 h 1623174"/>
                <a:gd name="connsiteX46" fmla="*/ 2157658 w 4711515"/>
                <a:gd name="connsiteY46" fmla="*/ 762010 h 1623174"/>
                <a:gd name="connsiteX47" fmla="*/ 2147826 w 4711515"/>
                <a:gd name="connsiteY47" fmla="*/ 870165 h 1623174"/>
                <a:gd name="connsiteX48" fmla="*/ 2128161 w 4711515"/>
                <a:gd name="connsiteY48" fmla="*/ 929159 h 1623174"/>
                <a:gd name="connsiteX49" fmla="*/ 2069168 w 4711515"/>
                <a:gd name="connsiteY49" fmla="*/ 968488 h 1623174"/>
                <a:gd name="connsiteX50" fmla="*/ 2039671 w 4711515"/>
                <a:gd name="connsiteY50" fmla="*/ 978320 h 1623174"/>
                <a:gd name="connsiteX51" fmla="*/ 1951181 w 4711515"/>
                <a:gd name="connsiteY51" fmla="*/ 1027481 h 1623174"/>
                <a:gd name="connsiteX52" fmla="*/ 1803697 w 4711515"/>
                <a:gd name="connsiteY52" fmla="*/ 1007817 h 1623174"/>
                <a:gd name="connsiteX53" fmla="*/ 1764368 w 4711515"/>
                <a:gd name="connsiteY53" fmla="*/ 997984 h 1623174"/>
                <a:gd name="connsiteX54" fmla="*/ 1715206 w 4711515"/>
                <a:gd name="connsiteY54" fmla="*/ 948823 h 1623174"/>
                <a:gd name="connsiteX55" fmla="*/ 1695542 w 4711515"/>
                <a:gd name="connsiteY55" fmla="*/ 889830 h 1623174"/>
                <a:gd name="connsiteX56" fmla="*/ 1715206 w 4711515"/>
                <a:gd name="connsiteY56" fmla="*/ 703017 h 1623174"/>
                <a:gd name="connsiteX57" fmla="*/ 1734871 w 4711515"/>
                <a:gd name="connsiteY57" fmla="*/ 644023 h 1623174"/>
                <a:gd name="connsiteX58" fmla="*/ 1833193 w 4711515"/>
                <a:gd name="connsiteY58" fmla="*/ 545701 h 1623174"/>
                <a:gd name="connsiteX59" fmla="*/ 1862690 w 4711515"/>
                <a:gd name="connsiteY59" fmla="*/ 526036 h 1623174"/>
                <a:gd name="connsiteX60" fmla="*/ 1921684 w 4711515"/>
                <a:gd name="connsiteY60" fmla="*/ 506371 h 1623174"/>
                <a:gd name="connsiteX61" fmla="*/ 1951181 w 4711515"/>
                <a:gd name="connsiteY61" fmla="*/ 486707 h 1623174"/>
                <a:gd name="connsiteX62" fmla="*/ 1990510 w 4711515"/>
                <a:gd name="connsiteY62" fmla="*/ 476875 h 1623174"/>
                <a:gd name="connsiteX63" fmla="*/ 2049503 w 4711515"/>
                <a:gd name="connsiteY63" fmla="*/ 457210 h 1623174"/>
                <a:gd name="connsiteX64" fmla="*/ 2079000 w 4711515"/>
                <a:gd name="connsiteY64" fmla="*/ 447378 h 1623174"/>
                <a:gd name="connsiteX65" fmla="*/ 2108497 w 4711515"/>
                <a:gd name="connsiteY65" fmla="*/ 437546 h 1623174"/>
                <a:gd name="connsiteX66" fmla="*/ 2147826 w 4711515"/>
                <a:gd name="connsiteY66" fmla="*/ 427713 h 1623174"/>
                <a:gd name="connsiteX67" fmla="*/ 2177322 w 4711515"/>
                <a:gd name="connsiteY67" fmla="*/ 417881 h 1623174"/>
                <a:gd name="connsiteX68" fmla="*/ 2423129 w 4711515"/>
                <a:gd name="connsiteY68" fmla="*/ 398217 h 1623174"/>
                <a:gd name="connsiteX69" fmla="*/ 2570613 w 4711515"/>
                <a:gd name="connsiteY69" fmla="*/ 388384 h 1623174"/>
                <a:gd name="connsiteX70" fmla="*/ 2806587 w 4711515"/>
                <a:gd name="connsiteY70" fmla="*/ 368720 h 1623174"/>
                <a:gd name="connsiteX71" fmla="*/ 2914742 w 4711515"/>
                <a:gd name="connsiteY71" fmla="*/ 388384 h 1623174"/>
                <a:gd name="connsiteX72" fmla="*/ 2963903 w 4711515"/>
                <a:gd name="connsiteY72" fmla="*/ 398217 h 1623174"/>
                <a:gd name="connsiteX73" fmla="*/ 3022897 w 4711515"/>
                <a:gd name="connsiteY73" fmla="*/ 417881 h 1623174"/>
                <a:gd name="connsiteX74" fmla="*/ 3081890 w 4711515"/>
                <a:gd name="connsiteY74" fmla="*/ 457210 h 1623174"/>
                <a:gd name="connsiteX75" fmla="*/ 3131052 w 4711515"/>
                <a:gd name="connsiteY75" fmla="*/ 516204 h 1623174"/>
                <a:gd name="connsiteX76" fmla="*/ 3160548 w 4711515"/>
                <a:gd name="connsiteY76" fmla="*/ 614526 h 1623174"/>
                <a:gd name="connsiteX77" fmla="*/ 3150716 w 4711515"/>
                <a:gd name="connsiteY77" fmla="*/ 791507 h 1623174"/>
                <a:gd name="connsiteX78" fmla="*/ 3111387 w 4711515"/>
                <a:gd name="connsiteY78" fmla="*/ 879997 h 1623174"/>
                <a:gd name="connsiteX79" fmla="*/ 3081890 w 4711515"/>
                <a:gd name="connsiteY79" fmla="*/ 889830 h 1623174"/>
                <a:gd name="connsiteX80" fmla="*/ 3003232 w 4711515"/>
                <a:gd name="connsiteY80" fmla="*/ 919326 h 1623174"/>
                <a:gd name="connsiteX81" fmla="*/ 2914742 w 4711515"/>
                <a:gd name="connsiteY81" fmla="*/ 909494 h 1623174"/>
                <a:gd name="connsiteX82" fmla="*/ 2885245 w 4711515"/>
                <a:gd name="connsiteY82" fmla="*/ 889830 h 1623174"/>
                <a:gd name="connsiteX83" fmla="*/ 2855748 w 4711515"/>
                <a:gd name="connsiteY83" fmla="*/ 771842 h 1623174"/>
                <a:gd name="connsiteX84" fmla="*/ 2865581 w 4711515"/>
                <a:gd name="connsiteY84" fmla="*/ 673520 h 1623174"/>
                <a:gd name="connsiteX85" fmla="*/ 2885245 w 4711515"/>
                <a:gd name="connsiteY85" fmla="*/ 614526 h 1623174"/>
                <a:gd name="connsiteX86" fmla="*/ 2934406 w 4711515"/>
                <a:gd name="connsiteY86" fmla="*/ 526036 h 1623174"/>
                <a:gd name="connsiteX87" fmla="*/ 2963903 w 4711515"/>
                <a:gd name="connsiteY87" fmla="*/ 496539 h 1623174"/>
                <a:gd name="connsiteX88" fmla="*/ 2983568 w 4711515"/>
                <a:gd name="connsiteY88" fmla="*/ 467042 h 1623174"/>
                <a:gd name="connsiteX89" fmla="*/ 3022897 w 4711515"/>
                <a:gd name="connsiteY89" fmla="*/ 437546 h 1623174"/>
                <a:gd name="connsiteX90" fmla="*/ 3081890 w 4711515"/>
                <a:gd name="connsiteY90" fmla="*/ 398217 h 1623174"/>
                <a:gd name="connsiteX91" fmla="*/ 3140884 w 4711515"/>
                <a:gd name="connsiteY91" fmla="*/ 358888 h 1623174"/>
                <a:gd name="connsiteX92" fmla="*/ 3219542 w 4711515"/>
                <a:gd name="connsiteY92" fmla="*/ 339223 h 1623174"/>
                <a:gd name="connsiteX93" fmla="*/ 3258871 w 4711515"/>
                <a:gd name="connsiteY93" fmla="*/ 329391 h 1623174"/>
                <a:gd name="connsiteX94" fmla="*/ 3308032 w 4711515"/>
                <a:gd name="connsiteY94" fmla="*/ 319559 h 1623174"/>
                <a:gd name="connsiteX95" fmla="*/ 3357193 w 4711515"/>
                <a:gd name="connsiteY95" fmla="*/ 299894 h 1623174"/>
                <a:gd name="connsiteX96" fmla="*/ 3435852 w 4711515"/>
                <a:gd name="connsiteY96" fmla="*/ 280230 h 1623174"/>
                <a:gd name="connsiteX97" fmla="*/ 3465348 w 4711515"/>
                <a:gd name="connsiteY97" fmla="*/ 260565 h 1623174"/>
                <a:gd name="connsiteX98" fmla="*/ 3515016 w 4711515"/>
                <a:gd name="connsiteY98" fmla="*/ 257456 h 1623174"/>
                <a:gd name="connsiteX99" fmla="*/ 3593168 w 4711515"/>
                <a:gd name="connsiteY99" fmla="*/ 231068 h 1623174"/>
                <a:gd name="connsiteX100" fmla="*/ 3671826 w 4711515"/>
                <a:gd name="connsiteY100" fmla="*/ 211404 h 1623174"/>
                <a:gd name="connsiteX101" fmla="*/ 3730819 w 4711515"/>
                <a:gd name="connsiteY101" fmla="*/ 191739 h 1623174"/>
                <a:gd name="connsiteX102" fmla="*/ 3760316 w 4711515"/>
                <a:gd name="connsiteY102" fmla="*/ 181907 h 1623174"/>
                <a:gd name="connsiteX103" fmla="*/ 3809477 w 4711515"/>
                <a:gd name="connsiteY103" fmla="*/ 172075 h 1623174"/>
                <a:gd name="connsiteX104" fmla="*/ 3878303 w 4711515"/>
                <a:gd name="connsiteY104" fmla="*/ 142578 h 1623174"/>
                <a:gd name="connsiteX105" fmla="*/ 3927464 w 4711515"/>
                <a:gd name="connsiteY105" fmla="*/ 132746 h 1623174"/>
                <a:gd name="connsiteX106" fmla="*/ 3956961 w 4711515"/>
                <a:gd name="connsiteY106" fmla="*/ 113081 h 1623174"/>
                <a:gd name="connsiteX107" fmla="*/ 4015955 w 4711515"/>
                <a:gd name="connsiteY107" fmla="*/ 93417 h 1623174"/>
                <a:gd name="connsiteX108" fmla="*/ 4074948 w 4711515"/>
                <a:gd name="connsiteY108" fmla="*/ 73752 h 1623174"/>
                <a:gd name="connsiteX109" fmla="*/ 4114277 w 4711515"/>
                <a:gd name="connsiteY109" fmla="*/ 63920 h 1623174"/>
                <a:gd name="connsiteX110" fmla="*/ 4143774 w 4711515"/>
                <a:gd name="connsiteY110" fmla="*/ 54088 h 1623174"/>
                <a:gd name="connsiteX111" fmla="*/ 4192935 w 4711515"/>
                <a:gd name="connsiteY111" fmla="*/ 44255 h 1623174"/>
                <a:gd name="connsiteX112" fmla="*/ 4271593 w 4711515"/>
                <a:gd name="connsiteY112" fmla="*/ 24591 h 1623174"/>
                <a:gd name="connsiteX113" fmla="*/ 4350252 w 4711515"/>
                <a:gd name="connsiteY113" fmla="*/ 14759 h 1623174"/>
                <a:gd name="connsiteX114" fmla="*/ 4711515 w 4711515"/>
                <a:gd name="connsiteY114" fmla="*/ 1817 h 1623174"/>
                <a:gd name="connsiteX0" fmla="*/ 333979 w 4708900"/>
                <a:gd name="connsiteY0" fmla="*/ 1622550 h 1623174"/>
                <a:gd name="connsiteX1" fmla="*/ 237753 w 4708900"/>
                <a:gd name="connsiteY1" fmla="*/ 1568255 h 1623174"/>
                <a:gd name="connsiteX2" fmla="*/ 129598 w 4708900"/>
                <a:gd name="connsiteY2" fmla="*/ 1538759 h 1623174"/>
                <a:gd name="connsiteX3" fmla="*/ 70604 w 4708900"/>
                <a:gd name="connsiteY3" fmla="*/ 1489597 h 1623174"/>
                <a:gd name="connsiteX4" fmla="*/ 1273 w 4708900"/>
                <a:gd name="connsiteY4" fmla="*/ 1238080 h 1623174"/>
                <a:gd name="connsiteX5" fmla="*/ 31275 w 4708900"/>
                <a:gd name="connsiteY5" fmla="*/ 1145468 h 1623174"/>
                <a:gd name="connsiteX6" fmla="*/ 100101 w 4708900"/>
                <a:gd name="connsiteY6" fmla="*/ 1066810 h 1623174"/>
                <a:gd name="connsiteX7" fmla="*/ 129598 w 4708900"/>
                <a:gd name="connsiteY7" fmla="*/ 1056978 h 1623174"/>
                <a:gd name="connsiteX8" fmla="*/ 218088 w 4708900"/>
                <a:gd name="connsiteY8" fmla="*/ 1017649 h 1623174"/>
                <a:gd name="connsiteX9" fmla="*/ 277082 w 4708900"/>
                <a:gd name="connsiteY9" fmla="*/ 997984 h 1623174"/>
                <a:gd name="connsiteX10" fmla="*/ 306578 w 4708900"/>
                <a:gd name="connsiteY10" fmla="*/ 988152 h 1623174"/>
                <a:gd name="connsiteX11" fmla="*/ 365572 w 4708900"/>
                <a:gd name="connsiteY11" fmla="*/ 978320 h 1623174"/>
                <a:gd name="connsiteX12" fmla="*/ 768695 w 4708900"/>
                <a:gd name="connsiteY12" fmla="*/ 988152 h 1623174"/>
                <a:gd name="connsiteX13" fmla="*/ 916178 w 4708900"/>
                <a:gd name="connsiteY13" fmla="*/ 1017649 h 1623174"/>
                <a:gd name="connsiteX14" fmla="*/ 975172 w 4708900"/>
                <a:gd name="connsiteY14" fmla="*/ 1037313 h 1623174"/>
                <a:gd name="connsiteX15" fmla="*/ 1043998 w 4708900"/>
                <a:gd name="connsiteY15" fmla="*/ 1115971 h 1623174"/>
                <a:gd name="connsiteX16" fmla="*/ 1063662 w 4708900"/>
                <a:gd name="connsiteY16" fmla="*/ 1145468 h 1623174"/>
                <a:gd name="connsiteX17" fmla="*/ 1053830 w 4708900"/>
                <a:gd name="connsiteY17" fmla="*/ 1233959 h 1623174"/>
                <a:gd name="connsiteX18" fmla="*/ 1034166 w 4708900"/>
                <a:gd name="connsiteY18" fmla="*/ 1263455 h 1623174"/>
                <a:gd name="connsiteX19" fmla="*/ 945675 w 4708900"/>
                <a:gd name="connsiteY19" fmla="*/ 1312617 h 1623174"/>
                <a:gd name="connsiteX20" fmla="*/ 896514 w 4708900"/>
                <a:gd name="connsiteY20" fmla="*/ 1322449 h 1623174"/>
                <a:gd name="connsiteX21" fmla="*/ 817856 w 4708900"/>
                <a:gd name="connsiteY21" fmla="*/ 1302784 h 1623174"/>
                <a:gd name="connsiteX22" fmla="*/ 749030 w 4708900"/>
                <a:gd name="connsiteY22" fmla="*/ 1283120 h 1623174"/>
                <a:gd name="connsiteX23" fmla="*/ 729366 w 4708900"/>
                <a:gd name="connsiteY23" fmla="*/ 1253623 h 1623174"/>
                <a:gd name="connsiteX24" fmla="*/ 709701 w 4708900"/>
                <a:gd name="connsiteY24" fmla="*/ 1194630 h 1623174"/>
                <a:gd name="connsiteX25" fmla="*/ 729366 w 4708900"/>
                <a:gd name="connsiteY25" fmla="*/ 1017649 h 1623174"/>
                <a:gd name="connsiteX26" fmla="*/ 749030 w 4708900"/>
                <a:gd name="connsiteY26" fmla="*/ 958655 h 1623174"/>
                <a:gd name="connsiteX27" fmla="*/ 778527 w 4708900"/>
                <a:gd name="connsiteY27" fmla="*/ 929159 h 1623174"/>
                <a:gd name="connsiteX28" fmla="*/ 798191 w 4708900"/>
                <a:gd name="connsiteY28" fmla="*/ 899662 h 1623174"/>
                <a:gd name="connsiteX29" fmla="*/ 857185 w 4708900"/>
                <a:gd name="connsiteY29" fmla="*/ 860333 h 1623174"/>
                <a:gd name="connsiteX30" fmla="*/ 916178 w 4708900"/>
                <a:gd name="connsiteY30" fmla="*/ 821004 h 1623174"/>
                <a:gd name="connsiteX31" fmla="*/ 945675 w 4708900"/>
                <a:gd name="connsiteY31" fmla="*/ 801339 h 1623174"/>
                <a:gd name="connsiteX32" fmla="*/ 1014501 w 4708900"/>
                <a:gd name="connsiteY32" fmla="*/ 771842 h 1623174"/>
                <a:gd name="connsiteX33" fmla="*/ 1073495 w 4708900"/>
                <a:gd name="connsiteY33" fmla="*/ 752178 h 1623174"/>
                <a:gd name="connsiteX34" fmla="*/ 1102991 w 4708900"/>
                <a:gd name="connsiteY34" fmla="*/ 742346 h 1623174"/>
                <a:gd name="connsiteX35" fmla="*/ 1161985 w 4708900"/>
                <a:gd name="connsiteY35" fmla="*/ 722681 h 1623174"/>
                <a:gd name="connsiteX36" fmla="*/ 1191482 w 4708900"/>
                <a:gd name="connsiteY36" fmla="*/ 712849 h 1623174"/>
                <a:gd name="connsiteX37" fmla="*/ 1230811 w 4708900"/>
                <a:gd name="connsiteY37" fmla="*/ 703017 h 1623174"/>
                <a:gd name="connsiteX38" fmla="*/ 1338966 w 4708900"/>
                <a:gd name="connsiteY38" fmla="*/ 663688 h 1623174"/>
                <a:gd name="connsiteX39" fmla="*/ 1378295 w 4708900"/>
                <a:gd name="connsiteY39" fmla="*/ 653855 h 1623174"/>
                <a:gd name="connsiteX40" fmla="*/ 1407791 w 4708900"/>
                <a:gd name="connsiteY40" fmla="*/ 644023 h 1623174"/>
                <a:gd name="connsiteX41" fmla="*/ 1535611 w 4708900"/>
                <a:gd name="connsiteY41" fmla="*/ 634191 h 1623174"/>
                <a:gd name="connsiteX42" fmla="*/ 1869907 w 4708900"/>
                <a:gd name="connsiteY42" fmla="*/ 614526 h 1623174"/>
                <a:gd name="connsiteX43" fmla="*/ 2105882 w 4708900"/>
                <a:gd name="connsiteY43" fmla="*/ 644023 h 1623174"/>
                <a:gd name="connsiteX44" fmla="*/ 2145211 w 4708900"/>
                <a:gd name="connsiteY44" fmla="*/ 732513 h 1623174"/>
                <a:gd name="connsiteX45" fmla="*/ 2155043 w 4708900"/>
                <a:gd name="connsiteY45" fmla="*/ 762010 h 1623174"/>
                <a:gd name="connsiteX46" fmla="*/ 2145211 w 4708900"/>
                <a:gd name="connsiteY46" fmla="*/ 870165 h 1623174"/>
                <a:gd name="connsiteX47" fmla="*/ 2125546 w 4708900"/>
                <a:gd name="connsiteY47" fmla="*/ 929159 h 1623174"/>
                <a:gd name="connsiteX48" fmla="*/ 2066553 w 4708900"/>
                <a:gd name="connsiteY48" fmla="*/ 968488 h 1623174"/>
                <a:gd name="connsiteX49" fmla="*/ 2037056 w 4708900"/>
                <a:gd name="connsiteY49" fmla="*/ 978320 h 1623174"/>
                <a:gd name="connsiteX50" fmla="*/ 1948566 w 4708900"/>
                <a:gd name="connsiteY50" fmla="*/ 1027481 h 1623174"/>
                <a:gd name="connsiteX51" fmla="*/ 1801082 w 4708900"/>
                <a:gd name="connsiteY51" fmla="*/ 1007817 h 1623174"/>
                <a:gd name="connsiteX52" fmla="*/ 1761753 w 4708900"/>
                <a:gd name="connsiteY52" fmla="*/ 997984 h 1623174"/>
                <a:gd name="connsiteX53" fmla="*/ 1712591 w 4708900"/>
                <a:gd name="connsiteY53" fmla="*/ 948823 h 1623174"/>
                <a:gd name="connsiteX54" fmla="*/ 1692927 w 4708900"/>
                <a:gd name="connsiteY54" fmla="*/ 889830 h 1623174"/>
                <a:gd name="connsiteX55" fmla="*/ 1712591 w 4708900"/>
                <a:gd name="connsiteY55" fmla="*/ 703017 h 1623174"/>
                <a:gd name="connsiteX56" fmla="*/ 1732256 w 4708900"/>
                <a:gd name="connsiteY56" fmla="*/ 644023 h 1623174"/>
                <a:gd name="connsiteX57" fmla="*/ 1830578 w 4708900"/>
                <a:gd name="connsiteY57" fmla="*/ 545701 h 1623174"/>
                <a:gd name="connsiteX58" fmla="*/ 1860075 w 4708900"/>
                <a:gd name="connsiteY58" fmla="*/ 526036 h 1623174"/>
                <a:gd name="connsiteX59" fmla="*/ 1919069 w 4708900"/>
                <a:gd name="connsiteY59" fmla="*/ 506371 h 1623174"/>
                <a:gd name="connsiteX60" fmla="*/ 1948566 w 4708900"/>
                <a:gd name="connsiteY60" fmla="*/ 486707 h 1623174"/>
                <a:gd name="connsiteX61" fmla="*/ 1987895 w 4708900"/>
                <a:gd name="connsiteY61" fmla="*/ 476875 h 1623174"/>
                <a:gd name="connsiteX62" fmla="*/ 2046888 w 4708900"/>
                <a:gd name="connsiteY62" fmla="*/ 457210 h 1623174"/>
                <a:gd name="connsiteX63" fmla="*/ 2076385 w 4708900"/>
                <a:gd name="connsiteY63" fmla="*/ 447378 h 1623174"/>
                <a:gd name="connsiteX64" fmla="*/ 2105882 w 4708900"/>
                <a:gd name="connsiteY64" fmla="*/ 437546 h 1623174"/>
                <a:gd name="connsiteX65" fmla="*/ 2145211 w 4708900"/>
                <a:gd name="connsiteY65" fmla="*/ 427713 h 1623174"/>
                <a:gd name="connsiteX66" fmla="*/ 2174707 w 4708900"/>
                <a:gd name="connsiteY66" fmla="*/ 417881 h 1623174"/>
                <a:gd name="connsiteX67" fmla="*/ 2420514 w 4708900"/>
                <a:gd name="connsiteY67" fmla="*/ 398217 h 1623174"/>
                <a:gd name="connsiteX68" fmla="*/ 2567998 w 4708900"/>
                <a:gd name="connsiteY68" fmla="*/ 388384 h 1623174"/>
                <a:gd name="connsiteX69" fmla="*/ 2803972 w 4708900"/>
                <a:gd name="connsiteY69" fmla="*/ 368720 h 1623174"/>
                <a:gd name="connsiteX70" fmla="*/ 2912127 w 4708900"/>
                <a:gd name="connsiteY70" fmla="*/ 388384 h 1623174"/>
                <a:gd name="connsiteX71" fmla="*/ 2961288 w 4708900"/>
                <a:gd name="connsiteY71" fmla="*/ 398217 h 1623174"/>
                <a:gd name="connsiteX72" fmla="*/ 3020282 w 4708900"/>
                <a:gd name="connsiteY72" fmla="*/ 417881 h 1623174"/>
                <a:gd name="connsiteX73" fmla="*/ 3079275 w 4708900"/>
                <a:gd name="connsiteY73" fmla="*/ 457210 h 1623174"/>
                <a:gd name="connsiteX74" fmla="*/ 3128437 w 4708900"/>
                <a:gd name="connsiteY74" fmla="*/ 516204 h 1623174"/>
                <a:gd name="connsiteX75" fmla="*/ 3157933 w 4708900"/>
                <a:gd name="connsiteY75" fmla="*/ 614526 h 1623174"/>
                <a:gd name="connsiteX76" fmla="*/ 3148101 w 4708900"/>
                <a:gd name="connsiteY76" fmla="*/ 791507 h 1623174"/>
                <a:gd name="connsiteX77" fmla="*/ 3108772 w 4708900"/>
                <a:gd name="connsiteY77" fmla="*/ 879997 h 1623174"/>
                <a:gd name="connsiteX78" fmla="*/ 3079275 w 4708900"/>
                <a:gd name="connsiteY78" fmla="*/ 889830 h 1623174"/>
                <a:gd name="connsiteX79" fmla="*/ 3000617 w 4708900"/>
                <a:gd name="connsiteY79" fmla="*/ 919326 h 1623174"/>
                <a:gd name="connsiteX80" fmla="*/ 2912127 w 4708900"/>
                <a:gd name="connsiteY80" fmla="*/ 909494 h 1623174"/>
                <a:gd name="connsiteX81" fmla="*/ 2882630 w 4708900"/>
                <a:gd name="connsiteY81" fmla="*/ 889830 h 1623174"/>
                <a:gd name="connsiteX82" fmla="*/ 2853133 w 4708900"/>
                <a:gd name="connsiteY82" fmla="*/ 771842 h 1623174"/>
                <a:gd name="connsiteX83" fmla="*/ 2862966 w 4708900"/>
                <a:gd name="connsiteY83" fmla="*/ 673520 h 1623174"/>
                <a:gd name="connsiteX84" fmla="*/ 2882630 w 4708900"/>
                <a:gd name="connsiteY84" fmla="*/ 614526 h 1623174"/>
                <a:gd name="connsiteX85" fmla="*/ 2931791 w 4708900"/>
                <a:gd name="connsiteY85" fmla="*/ 526036 h 1623174"/>
                <a:gd name="connsiteX86" fmla="*/ 2961288 w 4708900"/>
                <a:gd name="connsiteY86" fmla="*/ 496539 h 1623174"/>
                <a:gd name="connsiteX87" fmla="*/ 2980953 w 4708900"/>
                <a:gd name="connsiteY87" fmla="*/ 467042 h 1623174"/>
                <a:gd name="connsiteX88" fmla="*/ 3020282 w 4708900"/>
                <a:gd name="connsiteY88" fmla="*/ 437546 h 1623174"/>
                <a:gd name="connsiteX89" fmla="*/ 3079275 w 4708900"/>
                <a:gd name="connsiteY89" fmla="*/ 398217 h 1623174"/>
                <a:gd name="connsiteX90" fmla="*/ 3138269 w 4708900"/>
                <a:gd name="connsiteY90" fmla="*/ 358888 h 1623174"/>
                <a:gd name="connsiteX91" fmla="*/ 3216927 w 4708900"/>
                <a:gd name="connsiteY91" fmla="*/ 339223 h 1623174"/>
                <a:gd name="connsiteX92" fmla="*/ 3256256 w 4708900"/>
                <a:gd name="connsiteY92" fmla="*/ 329391 h 1623174"/>
                <a:gd name="connsiteX93" fmla="*/ 3305417 w 4708900"/>
                <a:gd name="connsiteY93" fmla="*/ 319559 h 1623174"/>
                <a:gd name="connsiteX94" fmla="*/ 3354578 w 4708900"/>
                <a:gd name="connsiteY94" fmla="*/ 299894 h 1623174"/>
                <a:gd name="connsiteX95" fmla="*/ 3433237 w 4708900"/>
                <a:gd name="connsiteY95" fmla="*/ 280230 h 1623174"/>
                <a:gd name="connsiteX96" fmla="*/ 3462733 w 4708900"/>
                <a:gd name="connsiteY96" fmla="*/ 260565 h 1623174"/>
                <a:gd name="connsiteX97" fmla="*/ 3512401 w 4708900"/>
                <a:gd name="connsiteY97" fmla="*/ 257456 h 1623174"/>
                <a:gd name="connsiteX98" fmla="*/ 3590553 w 4708900"/>
                <a:gd name="connsiteY98" fmla="*/ 231068 h 1623174"/>
                <a:gd name="connsiteX99" fmla="*/ 3669211 w 4708900"/>
                <a:gd name="connsiteY99" fmla="*/ 211404 h 1623174"/>
                <a:gd name="connsiteX100" fmla="*/ 3728204 w 4708900"/>
                <a:gd name="connsiteY100" fmla="*/ 191739 h 1623174"/>
                <a:gd name="connsiteX101" fmla="*/ 3757701 w 4708900"/>
                <a:gd name="connsiteY101" fmla="*/ 181907 h 1623174"/>
                <a:gd name="connsiteX102" fmla="*/ 3806862 w 4708900"/>
                <a:gd name="connsiteY102" fmla="*/ 172075 h 1623174"/>
                <a:gd name="connsiteX103" fmla="*/ 3875688 w 4708900"/>
                <a:gd name="connsiteY103" fmla="*/ 142578 h 1623174"/>
                <a:gd name="connsiteX104" fmla="*/ 3924849 w 4708900"/>
                <a:gd name="connsiteY104" fmla="*/ 132746 h 1623174"/>
                <a:gd name="connsiteX105" fmla="*/ 3954346 w 4708900"/>
                <a:gd name="connsiteY105" fmla="*/ 113081 h 1623174"/>
                <a:gd name="connsiteX106" fmla="*/ 4013340 w 4708900"/>
                <a:gd name="connsiteY106" fmla="*/ 93417 h 1623174"/>
                <a:gd name="connsiteX107" fmla="*/ 4072333 w 4708900"/>
                <a:gd name="connsiteY107" fmla="*/ 73752 h 1623174"/>
                <a:gd name="connsiteX108" fmla="*/ 4111662 w 4708900"/>
                <a:gd name="connsiteY108" fmla="*/ 63920 h 1623174"/>
                <a:gd name="connsiteX109" fmla="*/ 4141159 w 4708900"/>
                <a:gd name="connsiteY109" fmla="*/ 54088 h 1623174"/>
                <a:gd name="connsiteX110" fmla="*/ 4190320 w 4708900"/>
                <a:gd name="connsiteY110" fmla="*/ 44255 h 1623174"/>
                <a:gd name="connsiteX111" fmla="*/ 4268978 w 4708900"/>
                <a:gd name="connsiteY111" fmla="*/ 24591 h 1623174"/>
                <a:gd name="connsiteX112" fmla="*/ 4347637 w 4708900"/>
                <a:gd name="connsiteY112" fmla="*/ 14759 h 1623174"/>
                <a:gd name="connsiteX113" fmla="*/ 4708900 w 4708900"/>
                <a:gd name="connsiteY113" fmla="*/ 1817 h 1623174"/>
                <a:gd name="connsiteX0" fmla="*/ 237753 w 4708900"/>
                <a:gd name="connsiteY0" fmla="*/ 1568255 h 1568255"/>
                <a:gd name="connsiteX1" fmla="*/ 129598 w 4708900"/>
                <a:gd name="connsiteY1" fmla="*/ 1538759 h 1568255"/>
                <a:gd name="connsiteX2" fmla="*/ 70604 w 4708900"/>
                <a:gd name="connsiteY2" fmla="*/ 1489597 h 1568255"/>
                <a:gd name="connsiteX3" fmla="*/ 1273 w 4708900"/>
                <a:gd name="connsiteY3" fmla="*/ 1238080 h 1568255"/>
                <a:gd name="connsiteX4" fmla="*/ 31275 w 4708900"/>
                <a:gd name="connsiteY4" fmla="*/ 1145468 h 1568255"/>
                <a:gd name="connsiteX5" fmla="*/ 100101 w 4708900"/>
                <a:gd name="connsiteY5" fmla="*/ 1066810 h 1568255"/>
                <a:gd name="connsiteX6" fmla="*/ 129598 w 4708900"/>
                <a:gd name="connsiteY6" fmla="*/ 1056978 h 1568255"/>
                <a:gd name="connsiteX7" fmla="*/ 218088 w 4708900"/>
                <a:gd name="connsiteY7" fmla="*/ 1017649 h 1568255"/>
                <a:gd name="connsiteX8" fmla="*/ 277082 w 4708900"/>
                <a:gd name="connsiteY8" fmla="*/ 997984 h 1568255"/>
                <a:gd name="connsiteX9" fmla="*/ 306578 w 4708900"/>
                <a:gd name="connsiteY9" fmla="*/ 988152 h 1568255"/>
                <a:gd name="connsiteX10" fmla="*/ 365572 w 4708900"/>
                <a:gd name="connsiteY10" fmla="*/ 978320 h 1568255"/>
                <a:gd name="connsiteX11" fmla="*/ 768695 w 4708900"/>
                <a:gd name="connsiteY11" fmla="*/ 988152 h 1568255"/>
                <a:gd name="connsiteX12" fmla="*/ 916178 w 4708900"/>
                <a:gd name="connsiteY12" fmla="*/ 1017649 h 1568255"/>
                <a:gd name="connsiteX13" fmla="*/ 975172 w 4708900"/>
                <a:gd name="connsiteY13" fmla="*/ 1037313 h 1568255"/>
                <a:gd name="connsiteX14" fmla="*/ 1043998 w 4708900"/>
                <a:gd name="connsiteY14" fmla="*/ 1115971 h 1568255"/>
                <a:gd name="connsiteX15" fmla="*/ 1063662 w 4708900"/>
                <a:gd name="connsiteY15" fmla="*/ 1145468 h 1568255"/>
                <a:gd name="connsiteX16" fmla="*/ 1053830 w 4708900"/>
                <a:gd name="connsiteY16" fmla="*/ 1233959 h 1568255"/>
                <a:gd name="connsiteX17" fmla="*/ 1034166 w 4708900"/>
                <a:gd name="connsiteY17" fmla="*/ 1263455 h 1568255"/>
                <a:gd name="connsiteX18" fmla="*/ 945675 w 4708900"/>
                <a:gd name="connsiteY18" fmla="*/ 1312617 h 1568255"/>
                <a:gd name="connsiteX19" fmla="*/ 896514 w 4708900"/>
                <a:gd name="connsiteY19" fmla="*/ 1322449 h 1568255"/>
                <a:gd name="connsiteX20" fmla="*/ 817856 w 4708900"/>
                <a:gd name="connsiteY20" fmla="*/ 1302784 h 1568255"/>
                <a:gd name="connsiteX21" fmla="*/ 749030 w 4708900"/>
                <a:gd name="connsiteY21" fmla="*/ 1283120 h 1568255"/>
                <a:gd name="connsiteX22" fmla="*/ 729366 w 4708900"/>
                <a:gd name="connsiteY22" fmla="*/ 1253623 h 1568255"/>
                <a:gd name="connsiteX23" fmla="*/ 709701 w 4708900"/>
                <a:gd name="connsiteY23" fmla="*/ 1194630 h 1568255"/>
                <a:gd name="connsiteX24" fmla="*/ 729366 w 4708900"/>
                <a:gd name="connsiteY24" fmla="*/ 1017649 h 1568255"/>
                <a:gd name="connsiteX25" fmla="*/ 749030 w 4708900"/>
                <a:gd name="connsiteY25" fmla="*/ 958655 h 1568255"/>
                <a:gd name="connsiteX26" fmla="*/ 778527 w 4708900"/>
                <a:gd name="connsiteY26" fmla="*/ 929159 h 1568255"/>
                <a:gd name="connsiteX27" fmla="*/ 798191 w 4708900"/>
                <a:gd name="connsiteY27" fmla="*/ 899662 h 1568255"/>
                <a:gd name="connsiteX28" fmla="*/ 857185 w 4708900"/>
                <a:gd name="connsiteY28" fmla="*/ 860333 h 1568255"/>
                <a:gd name="connsiteX29" fmla="*/ 916178 w 4708900"/>
                <a:gd name="connsiteY29" fmla="*/ 821004 h 1568255"/>
                <a:gd name="connsiteX30" fmla="*/ 945675 w 4708900"/>
                <a:gd name="connsiteY30" fmla="*/ 801339 h 1568255"/>
                <a:gd name="connsiteX31" fmla="*/ 1014501 w 4708900"/>
                <a:gd name="connsiteY31" fmla="*/ 771842 h 1568255"/>
                <a:gd name="connsiteX32" fmla="*/ 1073495 w 4708900"/>
                <a:gd name="connsiteY32" fmla="*/ 752178 h 1568255"/>
                <a:gd name="connsiteX33" fmla="*/ 1102991 w 4708900"/>
                <a:gd name="connsiteY33" fmla="*/ 742346 h 1568255"/>
                <a:gd name="connsiteX34" fmla="*/ 1161985 w 4708900"/>
                <a:gd name="connsiteY34" fmla="*/ 722681 h 1568255"/>
                <a:gd name="connsiteX35" fmla="*/ 1191482 w 4708900"/>
                <a:gd name="connsiteY35" fmla="*/ 712849 h 1568255"/>
                <a:gd name="connsiteX36" fmla="*/ 1230811 w 4708900"/>
                <a:gd name="connsiteY36" fmla="*/ 703017 h 1568255"/>
                <a:gd name="connsiteX37" fmla="*/ 1338966 w 4708900"/>
                <a:gd name="connsiteY37" fmla="*/ 663688 h 1568255"/>
                <a:gd name="connsiteX38" fmla="*/ 1378295 w 4708900"/>
                <a:gd name="connsiteY38" fmla="*/ 653855 h 1568255"/>
                <a:gd name="connsiteX39" fmla="*/ 1407791 w 4708900"/>
                <a:gd name="connsiteY39" fmla="*/ 644023 h 1568255"/>
                <a:gd name="connsiteX40" fmla="*/ 1535611 w 4708900"/>
                <a:gd name="connsiteY40" fmla="*/ 634191 h 1568255"/>
                <a:gd name="connsiteX41" fmla="*/ 1869907 w 4708900"/>
                <a:gd name="connsiteY41" fmla="*/ 614526 h 1568255"/>
                <a:gd name="connsiteX42" fmla="*/ 2105882 w 4708900"/>
                <a:gd name="connsiteY42" fmla="*/ 644023 h 1568255"/>
                <a:gd name="connsiteX43" fmla="*/ 2145211 w 4708900"/>
                <a:gd name="connsiteY43" fmla="*/ 732513 h 1568255"/>
                <a:gd name="connsiteX44" fmla="*/ 2155043 w 4708900"/>
                <a:gd name="connsiteY44" fmla="*/ 762010 h 1568255"/>
                <a:gd name="connsiteX45" fmla="*/ 2145211 w 4708900"/>
                <a:gd name="connsiteY45" fmla="*/ 870165 h 1568255"/>
                <a:gd name="connsiteX46" fmla="*/ 2125546 w 4708900"/>
                <a:gd name="connsiteY46" fmla="*/ 929159 h 1568255"/>
                <a:gd name="connsiteX47" fmla="*/ 2066553 w 4708900"/>
                <a:gd name="connsiteY47" fmla="*/ 968488 h 1568255"/>
                <a:gd name="connsiteX48" fmla="*/ 2037056 w 4708900"/>
                <a:gd name="connsiteY48" fmla="*/ 978320 h 1568255"/>
                <a:gd name="connsiteX49" fmla="*/ 1948566 w 4708900"/>
                <a:gd name="connsiteY49" fmla="*/ 1027481 h 1568255"/>
                <a:gd name="connsiteX50" fmla="*/ 1801082 w 4708900"/>
                <a:gd name="connsiteY50" fmla="*/ 1007817 h 1568255"/>
                <a:gd name="connsiteX51" fmla="*/ 1761753 w 4708900"/>
                <a:gd name="connsiteY51" fmla="*/ 997984 h 1568255"/>
                <a:gd name="connsiteX52" fmla="*/ 1712591 w 4708900"/>
                <a:gd name="connsiteY52" fmla="*/ 948823 h 1568255"/>
                <a:gd name="connsiteX53" fmla="*/ 1692927 w 4708900"/>
                <a:gd name="connsiteY53" fmla="*/ 889830 h 1568255"/>
                <a:gd name="connsiteX54" fmla="*/ 1712591 w 4708900"/>
                <a:gd name="connsiteY54" fmla="*/ 703017 h 1568255"/>
                <a:gd name="connsiteX55" fmla="*/ 1732256 w 4708900"/>
                <a:gd name="connsiteY55" fmla="*/ 644023 h 1568255"/>
                <a:gd name="connsiteX56" fmla="*/ 1830578 w 4708900"/>
                <a:gd name="connsiteY56" fmla="*/ 545701 h 1568255"/>
                <a:gd name="connsiteX57" fmla="*/ 1860075 w 4708900"/>
                <a:gd name="connsiteY57" fmla="*/ 526036 h 1568255"/>
                <a:gd name="connsiteX58" fmla="*/ 1919069 w 4708900"/>
                <a:gd name="connsiteY58" fmla="*/ 506371 h 1568255"/>
                <a:gd name="connsiteX59" fmla="*/ 1948566 w 4708900"/>
                <a:gd name="connsiteY59" fmla="*/ 486707 h 1568255"/>
                <a:gd name="connsiteX60" fmla="*/ 1987895 w 4708900"/>
                <a:gd name="connsiteY60" fmla="*/ 476875 h 1568255"/>
                <a:gd name="connsiteX61" fmla="*/ 2046888 w 4708900"/>
                <a:gd name="connsiteY61" fmla="*/ 457210 h 1568255"/>
                <a:gd name="connsiteX62" fmla="*/ 2076385 w 4708900"/>
                <a:gd name="connsiteY62" fmla="*/ 447378 h 1568255"/>
                <a:gd name="connsiteX63" fmla="*/ 2105882 w 4708900"/>
                <a:gd name="connsiteY63" fmla="*/ 437546 h 1568255"/>
                <a:gd name="connsiteX64" fmla="*/ 2145211 w 4708900"/>
                <a:gd name="connsiteY64" fmla="*/ 427713 h 1568255"/>
                <a:gd name="connsiteX65" fmla="*/ 2174707 w 4708900"/>
                <a:gd name="connsiteY65" fmla="*/ 417881 h 1568255"/>
                <a:gd name="connsiteX66" fmla="*/ 2420514 w 4708900"/>
                <a:gd name="connsiteY66" fmla="*/ 398217 h 1568255"/>
                <a:gd name="connsiteX67" fmla="*/ 2567998 w 4708900"/>
                <a:gd name="connsiteY67" fmla="*/ 388384 h 1568255"/>
                <a:gd name="connsiteX68" fmla="*/ 2803972 w 4708900"/>
                <a:gd name="connsiteY68" fmla="*/ 368720 h 1568255"/>
                <a:gd name="connsiteX69" fmla="*/ 2912127 w 4708900"/>
                <a:gd name="connsiteY69" fmla="*/ 388384 h 1568255"/>
                <a:gd name="connsiteX70" fmla="*/ 2961288 w 4708900"/>
                <a:gd name="connsiteY70" fmla="*/ 398217 h 1568255"/>
                <a:gd name="connsiteX71" fmla="*/ 3020282 w 4708900"/>
                <a:gd name="connsiteY71" fmla="*/ 417881 h 1568255"/>
                <a:gd name="connsiteX72" fmla="*/ 3079275 w 4708900"/>
                <a:gd name="connsiteY72" fmla="*/ 457210 h 1568255"/>
                <a:gd name="connsiteX73" fmla="*/ 3128437 w 4708900"/>
                <a:gd name="connsiteY73" fmla="*/ 516204 h 1568255"/>
                <a:gd name="connsiteX74" fmla="*/ 3157933 w 4708900"/>
                <a:gd name="connsiteY74" fmla="*/ 614526 h 1568255"/>
                <a:gd name="connsiteX75" fmla="*/ 3148101 w 4708900"/>
                <a:gd name="connsiteY75" fmla="*/ 791507 h 1568255"/>
                <a:gd name="connsiteX76" fmla="*/ 3108772 w 4708900"/>
                <a:gd name="connsiteY76" fmla="*/ 879997 h 1568255"/>
                <a:gd name="connsiteX77" fmla="*/ 3079275 w 4708900"/>
                <a:gd name="connsiteY77" fmla="*/ 889830 h 1568255"/>
                <a:gd name="connsiteX78" fmla="*/ 3000617 w 4708900"/>
                <a:gd name="connsiteY78" fmla="*/ 919326 h 1568255"/>
                <a:gd name="connsiteX79" fmla="*/ 2912127 w 4708900"/>
                <a:gd name="connsiteY79" fmla="*/ 909494 h 1568255"/>
                <a:gd name="connsiteX80" fmla="*/ 2882630 w 4708900"/>
                <a:gd name="connsiteY80" fmla="*/ 889830 h 1568255"/>
                <a:gd name="connsiteX81" fmla="*/ 2853133 w 4708900"/>
                <a:gd name="connsiteY81" fmla="*/ 771842 h 1568255"/>
                <a:gd name="connsiteX82" fmla="*/ 2862966 w 4708900"/>
                <a:gd name="connsiteY82" fmla="*/ 673520 h 1568255"/>
                <a:gd name="connsiteX83" fmla="*/ 2882630 w 4708900"/>
                <a:gd name="connsiteY83" fmla="*/ 614526 h 1568255"/>
                <a:gd name="connsiteX84" fmla="*/ 2931791 w 4708900"/>
                <a:gd name="connsiteY84" fmla="*/ 526036 h 1568255"/>
                <a:gd name="connsiteX85" fmla="*/ 2961288 w 4708900"/>
                <a:gd name="connsiteY85" fmla="*/ 496539 h 1568255"/>
                <a:gd name="connsiteX86" fmla="*/ 2980953 w 4708900"/>
                <a:gd name="connsiteY86" fmla="*/ 467042 h 1568255"/>
                <a:gd name="connsiteX87" fmla="*/ 3020282 w 4708900"/>
                <a:gd name="connsiteY87" fmla="*/ 437546 h 1568255"/>
                <a:gd name="connsiteX88" fmla="*/ 3079275 w 4708900"/>
                <a:gd name="connsiteY88" fmla="*/ 398217 h 1568255"/>
                <a:gd name="connsiteX89" fmla="*/ 3138269 w 4708900"/>
                <a:gd name="connsiteY89" fmla="*/ 358888 h 1568255"/>
                <a:gd name="connsiteX90" fmla="*/ 3216927 w 4708900"/>
                <a:gd name="connsiteY90" fmla="*/ 339223 h 1568255"/>
                <a:gd name="connsiteX91" fmla="*/ 3256256 w 4708900"/>
                <a:gd name="connsiteY91" fmla="*/ 329391 h 1568255"/>
                <a:gd name="connsiteX92" fmla="*/ 3305417 w 4708900"/>
                <a:gd name="connsiteY92" fmla="*/ 319559 h 1568255"/>
                <a:gd name="connsiteX93" fmla="*/ 3354578 w 4708900"/>
                <a:gd name="connsiteY93" fmla="*/ 299894 h 1568255"/>
                <a:gd name="connsiteX94" fmla="*/ 3433237 w 4708900"/>
                <a:gd name="connsiteY94" fmla="*/ 280230 h 1568255"/>
                <a:gd name="connsiteX95" fmla="*/ 3462733 w 4708900"/>
                <a:gd name="connsiteY95" fmla="*/ 260565 h 1568255"/>
                <a:gd name="connsiteX96" fmla="*/ 3512401 w 4708900"/>
                <a:gd name="connsiteY96" fmla="*/ 257456 h 1568255"/>
                <a:gd name="connsiteX97" fmla="*/ 3590553 w 4708900"/>
                <a:gd name="connsiteY97" fmla="*/ 231068 h 1568255"/>
                <a:gd name="connsiteX98" fmla="*/ 3669211 w 4708900"/>
                <a:gd name="connsiteY98" fmla="*/ 211404 h 1568255"/>
                <a:gd name="connsiteX99" fmla="*/ 3728204 w 4708900"/>
                <a:gd name="connsiteY99" fmla="*/ 191739 h 1568255"/>
                <a:gd name="connsiteX100" fmla="*/ 3757701 w 4708900"/>
                <a:gd name="connsiteY100" fmla="*/ 181907 h 1568255"/>
                <a:gd name="connsiteX101" fmla="*/ 3806862 w 4708900"/>
                <a:gd name="connsiteY101" fmla="*/ 172075 h 1568255"/>
                <a:gd name="connsiteX102" fmla="*/ 3875688 w 4708900"/>
                <a:gd name="connsiteY102" fmla="*/ 142578 h 1568255"/>
                <a:gd name="connsiteX103" fmla="*/ 3924849 w 4708900"/>
                <a:gd name="connsiteY103" fmla="*/ 132746 h 1568255"/>
                <a:gd name="connsiteX104" fmla="*/ 3954346 w 4708900"/>
                <a:gd name="connsiteY104" fmla="*/ 113081 h 1568255"/>
                <a:gd name="connsiteX105" fmla="*/ 4013340 w 4708900"/>
                <a:gd name="connsiteY105" fmla="*/ 93417 h 1568255"/>
                <a:gd name="connsiteX106" fmla="*/ 4072333 w 4708900"/>
                <a:gd name="connsiteY106" fmla="*/ 73752 h 1568255"/>
                <a:gd name="connsiteX107" fmla="*/ 4111662 w 4708900"/>
                <a:gd name="connsiteY107" fmla="*/ 63920 h 1568255"/>
                <a:gd name="connsiteX108" fmla="*/ 4141159 w 4708900"/>
                <a:gd name="connsiteY108" fmla="*/ 54088 h 1568255"/>
                <a:gd name="connsiteX109" fmla="*/ 4190320 w 4708900"/>
                <a:gd name="connsiteY109" fmla="*/ 44255 h 1568255"/>
                <a:gd name="connsiteX110" fmla="*/ 4268978 w 4708900"/>
                <a:gd name="connsiteY110" fmla="*/ 24591 h 1568255"/>
                <a:gd name="connsiteX111" fmla="*/ 4347637 w 4708900"/>
                <a:gd name="connsiteY111" fmla="*/ 14759 h 1568255"/>
                <a:gd name="connsiteX112" fmla="*/ 4708900 w 4708900"/>
                <a:gd name="connsiteY112" fmla="*/ 1817 h 1568255"/>
                <a:gd name="connsiteX0" fmla="*/ 129598 w 4708900"/>
                <a:gd name="connsiteY0" fmla="*/ 1538759 h 1538759"/>
                <a:gd name="connsiteX1" fmla="*/ 70604 w 4708900"/>
                <a:gd name="connsiteY1" fmla="*/ 1489597 h 1538759"/>
                <a:gd name="connsiteX2" fmla="*/ 1273 w 4708900"/>
                <a:gd name="connsiteY2" fmla="*/ 1238080 h 1538759"/>
                <a:gd name="connsiteX3" fmla="*/ 31275 w 4708900"/>
                <a:gd name="connsiteY3" fmla="*/ 1145468 h 1538759"/>
                <a:gd name="connsiteX4" fmla="*/ 100101 w 4708900"/>
                <a:gd name="connsiteY4" fmla="*/ 1066810 h 1538759"/>
                <a:gd name="connsiteX5" fmla="*/ 129598 w 4708900"/>
                <a:gd name="connsiteY5" fmla="*/ 1056978 h 1538759"/>
                <a:gd name="connsiteX6" fmla="*/ 218088 w 4708900"/>
                <a:gd name="connsiteY6" fmla="*/ 1017649 h 1538759"/>
                <a:gd name="connsiteX7" fmla="*/ 277082 w 4708900"/>
                <a:gd name="connsiteY7" fmla="*/ 997984 h 1538759"/>
                <a:gd name="connsiteX8" fmla="*/ 306578 w 4708900"/>
                <a:gd name="connsiteY8" fmla="*/ 988152 h 1538759"/>
                <a:gd name="connsiteX9" fmla="*/ 365572 w 4708900"/>
                <a:gd name="connsiteY9" fmla="*/ 978320 h 1538759"/>
                <a:gd name="connsiteX10" fmla="*/ 768695 w 4708900"/>
                <a:gd name="connsiteY10" fmla="*/ 988152 h 1538759"/>
                <a:gd name="connsiteX11" fmla="*/ 916178 w 4708900"/>
                <a:gd name="connsiteY11" fmla="*/ 1017649 h 1538759"/>
                <a:gd name="connsiteX12" fmla="*/ 975172 w 4708900"/>
                <a:gd name="connsiteY12" fmla="*/ 1037313 h 1538759"/>
                <a:gd name="connsiteX13" fmla="*/ 1043998 w 4708900"/>
                <a:gd name="connsiteY13" fmla="*/ 1115971 h 1538759"/>
                <a:gd name="connsiteX14" fmla="*/ 1063662 w 4708900"/>
                <a:gd name="connsiteY14" fmla="*/ 1145468 h 1538759"/>
                <a:gd name="connsiteX15" fmla="*/ 1053830 w 4708900"/>
                <a:gd name="connsiteY15" fmla="*/ 1233959 h 1538759"/>
                <a:gd name="connsiteX16" fmla="*/ 1034166 w 4708900"/>
                <a:gd name="connsiteY16" fmla="*/ 1263455 h 1538759"/>
                <a:gd name="connsiteX17" fmla="*/ 945675 w 4708900"/>
                <a:gd name="connsiteY17" fmla="*/ 1312617 h 1538759"/>
                <a:gd name="connsiteX18" fmla="*/ 896514 w 4708900"/>
                <a:gd name="connsiteY18" fmla="*/ 1322449 h 1538759"/>
                <a:gd name="connsiteX19" fmla="*/ 817856 w 4708900"/>
                <a:gd name="connsiteY19" fmla="*/ 1302784 h 1538759"/>
                <a:gd name="connsiteX20" fmla="*/ 749030 w 4708900"/>
                <a:gd name="connsiteY20" fmla="*/ 1283120 h 1538759"/>
                <a:gd name="connsiteX21" fmla="*/ 729366 w 4708900"/>
                <a:gd name="connsiteY21" fmla="*/ 1253623 h 1538759"/>
                <a:gd name="connsiteX22" fmla="*/ 709701 w 4708900"/>
                <a:gd name="connsiteY22" fmla="*/ 1194630 h 1538759"/>
                <a:gd name="connsiteX23" fmla="*/ 729366 w 4708900"/>
                <a:gd name="connsiteY23" fmla="*/ 1017649 h 1538759"/>
                <a:gd name="connsiteX24" fmla="*/ 749030 w 4708900"/>
                <a:gd name="connsiteY24" fmla="*/ 958655 h 1538759"/>
                <a:gd name="connsiteX25" fmla="*/ 778527 w 4708900"/>
                <a:gd name="connsiteY25" fmla="*/ 929159 h 1538759"/>
                <a:gd name="connsiteX26" fmla="*/ 798191 w 4708900"/>
                <a:gd name="connsiteY26" fmla="*/ 899662 h 1538759"/>
                <a:gd name="connsiteX27" fmla="*/ 857185 w 4708900"/>
                <a:gd name="connsiteY27" fmla="*/ 860333 h 1538759"/>
                <a:gd name="connsiteX28" fmla="*/ 916178 w 4708900"/>
                <a:gd name="connsiteY28" fmla="*/ 821004 h 1538759"/>
                <a:gd name="connsiteX29" fmla="*/ 945675 w 4708900"/>
                <a:gd name="connsiteY29" fmla="*/ 801339 h 1538759"/>
                <a:gd name="connsiteX30" fmla="*/ 1014501 w 4708900"/>
                <a:gd name="connsiteY30" fmla="*/ 771842 h 1538759"/>
                <a:gd name="connsiteX31" fmla="*/ 1073495 w 4708900"/>
                <a:gd name="connsiteY31" fmla="*/ 752178 h 1538759"/>
                <a:gd name="connsiteX32" fmla="*/ 1102991 w 4708900"/>
                <a:gd name="connsiteY32" fmla="*/ 742346 h 1538759"/>
                <a:gd name="connsiteX33" fmla="*/ 1161985 w 4708900"/>
                <a:gd name="connsiteY33" fmla="*/ 722681 h 1538759"/>
                <a:gd name="connsiteX34" fmla="*/ 1191482 w 4708900"/>
                <a:gd name="connsiteY34" fmla="*/ 712849 h 1538759"/>
                <a:gd name="connsiteX35" fmla="*/ 1230811 w 4708900"/>
                <a:gd name="connsiteY35" fmla="*/ 703017 h 1538759"/>
                <a:gd name="connsiteX36" fmla="*/ 1338966 w 4708900"/>
                <a:gd name="connsiteY36" fmla="*/ 663688 h 1538759"/>
                <a:gd name="connsiteX37" fmla="*/ 1378295 w 4708900"/>
                <a:gd name="connsiteY37" fmla="*/ 653855 h 1538759"/>
                <a:gd name="connsiteX38" fmla="*/ 1407791 w 4708900"/>
                <a:gd name="connsiteY38" fmla="*/ 644023 h 1538759"/>
                <a:gd name="connsiteX39" fmla="*/ 1535611 w 4708900"/>
                <a:gd name="connsiteY39" fmla="*/ 634191 h 1538759"/>
                <a:gd name="connsiteX40" fmla="*/ 1869907 w 4708900"/>
                <a:gd name="connsiteY40" fmla="*/ 614526 h 1538759"/>
                <a:gd name="connsiteX41" fmla="*/ 2105882 w 4708900"/>
                <a:gd name="connsiteY41" fmla="*/ 644023 h 1538759"/>
                <a:gd name="connsiteX42" fmla="*/ 2145211 w 4708900"/>
                <a:gd name="connsiteY42" fmla="*/ 732513 h 1538759"/>
                <a:gd name="connsiteX43" fmla="*/ 2155043 w 4708900"/>
                <a:gd name="connsiteY43" fmla="*/ 762010 h 1538759"/>
                <a:gd name="connsiteX44" fmla="*/ 2145211 w 4708900"/>
                <a:gd name="connsiteY44" fmla="*/ 870165 h 1538759"/>
                <a:gd name="connsiteX45" fmla="*/ 2125546 w 4708900"/>
                <a:gd name="connsiteY45" fmla="*/ 929159 h 1538759"/>
                <a:gd name="connsiteX46" fmla="*/ 2066553 w 4708900"/>
                <a:gd name="connsiteY46" fmla="*/ 968488 h 1538759"/>
                <a:gd name="connsiteX47" fmla="*/ 2037056 w 4708900"/>
                <a:gd name="connsiteY47" fmla="*/ 978320 h 1538759"/>
                <a:gd name="connsiteX48" fmla="*/ 1948566 w 4708900"/>
                <a:gd name="connsiteY48" fmla="*/ 1027481 h 1538759"/>
                <a:gd name="connsiteX49" fmla="*/ 1801082 w 4708900"/>
                <a:gd name="connsiteY49" fmla="*/ 1007817 h 1538759"/>
                <a:gd name="connsiteX50" fmla="*/ 1761753 w 4708900"/>
                <a:gd name="connsiteY50" fmla="*/ 997984 h 1538759"/>
                <a:gd name="connsiteX51" fmla="*/ 1712591 w 4708900"/>
                <a:gd name="connsiteY51" fmla="*/ 948823 h 1538759"/>
                <a:gd name="connsiteX52" fmla="*/ 1692927 w 4708900"/>
                <a:gd name="connsiteY52" fmla="*/ 889830 h 1538759"/>
                <a:gd name="connsiteX53" fmla="*/ 1712591 w 4708900"/>
                <a:gd name="connsiteY53" fmla="*/ 703017 h 1538759"/>
                <a:gd name="connsiteX54" fmla="*/ 1732256 w 4708900"/>
                <a:gd name="connsiteY54" fmla="*/ 644023 h 1538759"/>
                <a:gd name="connsiteX55" fmla="*/ 1830578 w 4708900"/>
                <a:gd name="connsiteY55" fmla="*/ 545701 h 1538759"/>
                <a:gd name="connsiteX56" fmla="*/ 1860075 w 4708900"/>
                <a:gd name="connsiteY56" fmla="*/ 526036 h 1538759"/>
                <a:gd name="connsiteX57" fmla="*/ 1919069 w 4708900"/>
                <a:gd name="connsiteY57" fmla="*/ 506371 h 1538759"/>
                <a:gd name="connsiteX58" fmla="*/ 1948566 w 4708900"/>
                <a:gd name="connsiteY58" fmla="*/ 486707 h 1538759"/>
                <a:gd name="connsiteX59" fmla="*/ 1987895 w 4708900"/>
                <a:gd name="connsiteY59" fmla="*/ 476875 h 1538759"/>
                <a:gd name="connsiteX60" fmla="*/ 2046888 w 4708900"/>
                <a:gd name="connsiteY60" fmla="*/ 457210 h 1538759"/>
                <a:gd name="connsiteX61" fmla="*/ 2076385 w 4708900"/>
                <a:gd name="connsiteY61" fmla="*/ 447378 h 1538759"/>
                <a:gd name="connsiteX62" fmla="*/ 2105882 w 4708900"/>
                <a:gd name="connsiteY62" fmla="*/ 437546 h 1538759"/>
                <a:gd name="connsiteX63" fmla="*/ 2145211 w 4708900"/>
                <a:gd name="connsiteY63" fmla="*/ 427713 h 1538759"/>
                <a:gd name="connsiteX64" fmla="*/ 2174707 w 4708900"/>
                <a:gd name="connsiteY64" fmla="*/ 417881 h 1538759"/>
                <a:gd name="connsiteX65" fmla="*/ 2420514 w 4708900"/>
                <a:gd name="connsiteY65" fmla="*/ 398217 h 1538759"/>
                <a:gd name="connsiteX66" fmla="*/ 2567998 w 4708900"/>
                <a:gd name="connsiteY66" fmla="*/ 388384 h 1538759"/>
                <a:gd name="connsiteX67" fmla="*/ 2803972 w 4708900"/>
                <a:gd name="connsiteY67" fmla="*/ 368720 h 1538759"/>
                <a:gd name="connsiteX68" fmla="*/ 2912127 w 4708900"/>
                <a:gd name="connsiteY68" fmla="*/ 388384 h 1538759"/>
                <a:gd name="connsiteX69" fmla="*/ 2961288 w 4708900"/>
                <a:gd name="connsiteY69" fmla="*/ 398217 h 1538759"/>
                <a:gd name="connsiteX70" fmla="*/ 3020282 w 4708900"/>
                <a:gd name="connsiteY70" fmla="*/ 417881 h 1538759"/>
                <a:gd name="connsiteX71" fmla="*/ 3079275 w 4708900"/>
                <a:gd name="connsiteY71" fmla="*/ 457210 h 1538759"/>
                <a:gd name="connsiteX72" fmla="*/ 3128437 w 4708900"/>
                <a:gd name="connsiteY72" fmla="*/ 516204 h 1538759"/>
                <a:gd name="connsiteX73" fmla="*/ 3157933 w 4708900"/>
                <a:gd name="connsiteY73" fmla="*/ 614526 h 1538759"/>
                <a:gd name="connsiteX74" fmla="*/ 3148101 w 4708900"/>
                <a:gd name="connsiteY74" fmla="*/ 791507 h 1538759"/>
                <a:gd name="connsiteX75" fmla="*/ 3108772 w 4708900"/>
                <a:gd name="connsiteY75" fmla="*/ 879997 h 1538759"/>
                <a:gd name="connsiteX76" fmla="*/ 3079275 w 4708900"/>
                <a:gd name="connsiteY76" fmla="*/ 889830 h 1538759"/>
                <a:gd name="connsiteX77" fmla="*/ 3000617 w 4708900"/>
                <a:gd name="connsiteY77" fmla="*/ 919326 h 1538759"/>
                <a:gd name="connsiteX78" fmla="*/ 2912127 w 4708900"/>
                <a:gd name="connsiteY78" fmla="*/ 909494 h 1538759"/>
                <a:gd name="connsiteX79" fmla="*/ 2882630 w 4708900"/>
                <a:gd name="connsiteY79" fmla="*/ 889830 h 1538759"/>
                <a:gd name="connsiteX80" fmla="*/ 2853133 w 4708900"/>
                <a:gd name="connsiteY80" fmla="*/ 771842 h 1538759"/>
                <a:gd name="connsiteX81" fmla="*/ 2862966 w 4708900"/>
                <a:gd name="connsiteY81" fmla="*/ 673520 h 1538759"/>
                <a:gd name="connsiteX82" fmla="*/ 2882630 w 4708900"/>
                <a:gd name="connsiteY82" fmla="*/ 614526 h 1538759"/>
                <a:gd name="connsiteX83" fmla="*/ 2931791 w 4708900"/>
                <a:gd name="connsiteY83" fmla="*/ 526036 h 1538759"/>
                <a:gd name="connsiteX84" fmla="*/ 2961288 w 4708900"/>
                <a:gd name="connsiteY84" fmla="*/ 496539 h 1538759"/>
                <a:gd name="connsiteX85" fmla="*/ 2980953 w 4708900"/>
                <a:gd name="connsiteY85" fmla="*/ 467042 h 1538759"/>
                <a:gd name="connsiteX86" fmla="*/ 3020282 w 4708900"/>
                <a:gd name="connsiteY86" fmla="*/ 437546 h 1538759"/>
                <a:gd name="connsiteX87" fmla="*/ 3079275 w 4708900"/>
                <a:gd name="connsiteY87" fmla="*/ 398217 h 1538759"/>
                <a:gd name="connsiteX88" fmla="*/ 3138269 w 4708900"/>
                <a:gd name="connsiteY88" fmla="*/ 358888 h 1538759"/>
                <a:gd name="connsiteX89" fmla="*/ 3216927 w 4708900"/>
                <a:gd name="connsiteY89" fmla="*/ 339223 h 1538759"/>
                <a:gd name="connsiteX90" fmla="*/ 3256256 w 4708900"/>
                <a:gd name="connsiteY90" fmla="*/ 329391 h 1538759"/>
                <a:gd name="connsiteX91" fmla="*/ 3305417 w 4708900"/>
                <a:gd name="connsiteY91" fmla="*/ 319559 h 1538759"/>
                <a:gd name="connsiteX92" fmla="*/ 3354578 w 4708900"/>
                <a:gd name="connsiteY92" fmla="*/ 299894 h 1538759"/>
                <a:gd name="connsiteX93" fmla="*/ 3433237 w 4708900"/>
                <a:gd name="connsiteY93" fmla="*/ 280230 h 1538759"/>
                <a:gd name="connsiteX94" fmla="*/ 3462733 w 4708900"/>
                <a:gd name="connsiteY94" fmla="*/ 260565 h 1538759"/>
                <a:gd name="connsiteX95" fmla="*/ 3512401 w 4708900"/>
                <a:gd name="connsiteY95" fmla="*/ 257456 h 1538759"/>
                <a:gd name="connsiteX96" fmla="*/ 3590553 w 4708900"/>
                <a:gd name="connsiteY96" fmla="*/ 231068 h 1538759"/>
                <a:gd name="connsiteX97" fmla="*/ 3669211 w 4708900"/>
                <a:gd name="connsiteY97" fmla="*/ 211404 h 1538759"/>
                <a:gd name="connsiteX98" fmla="*/ 3728204 w 4708900"/>
                <a:gd name="connsiteY98" fmla="*/ 191739 h 1538759"/>
                <a:gd name="connsiteX99" fmla="*/ 3757701 w 4708900"/>
                <a:gd name="connsiteY99" fmla="*/ 181907 h 1538759"/>
                <a:gd name="connsiteX100" fmla="*/ 3806862 w 4708900"/>
                <a:gd name="connsiteY100" fmla="*/ 172075 h 1538759"/>
                <a:gd name="connsiteX101" fmla="*/ 3875688 w 4708900"/>
                <a:gd name="connsiteY101" fmla="*/ 142578 h 1538759"/>
                <a:gd name="connsiteX102" fmla="*/ 3924849 w 4708900"/>
                <a:gd name="connsiteY102" fmla="*/ 132746 h 1538759"/>
                <a:gd name="connsiteX103" fmla="*/ 3954346 w 4708900"/>
                <a:gd name="connsiteY103" fmla="*/ 113081 h 1538759"/>
                <a:gd name="connsiteX104" fmla="*/ 4013340 w 4708900"/>
                <a:gd name="connsiteY104" fmla="*/ 93417 h 1538759"/>
                <a:gd name="connsiteX105" fmla="*/ 4072333 w 4708900"/>
                <a:gd name="connsiteY105" fmla="*/ 73752 h 1538759"/>
                <a:gd name="connsiteX106" fmla="*/ 4111662 w 4708900"/>
                <a:gd name="connsiteY106" fmla="*/ 63920 h 1538759"/>
                <a:gd name="connsiteX107" fmla="*/ 4141159 w 4708900"/>
                <a:gd name="connsiteY107" fmla="*/ 54088 h 1538759"/>
                <a:gd name="connsiteX108" fmla="*/ 4190320 w 4708900"/>
                <a:gd name="connsiteY108" fmla="*/ 44255 h 1538759"/>
                <a:gd name="connsiteX109" fmla="*/ 4268978 w 4708900"/>
                <a:gd name="connsiteY109" fmla="*/ 24591 h 1538759"/>
                <a:gd name="connsiteX110" fmla="*/ 4347637 w 4708900"/>
                <a:gd name="connsiteY110" fmla="*/ 14759 h 1538759"/>
                <a:gd name="connsiteX111" fmla="*/ 4708900 w 4708900"/>
                <a:gd name="connsiteY111" fmla="*/ 1817 h 1538759"/>
                <a:gd name="connsiteX0" fmla="*/ 70604 w 4708900"/>
                <a:gd name="connsiteY0" fmla="*/ 1489597 h 1489597"/>
                <a:gd name="connsiteX1" fmla="*/ 1273 w 4708900"/>
                <a:gd name="connsiteY1" fmla="*/ 1238080 h 1489597"/>
                <a:gd name="connsiteX2" fmla="*/ 31275 w 4708900"/>
                <a:gd name="connsiteY2" fmla="*/ 1145468 h 1489597"/>
                <a:gd name="connsiteX3" fmla="*/ 100101 w 4708900"/>
                <a:gd name="connsiteY3" fmla="*/ 1066810 h 1489597"/>
                <a:gd name="connsiteX4" fmla="*/ 129598 w 4708900"/>
                <a:gd name="connsiteY4" fmla="*/ 1056978 h 1489597"/>
                <a:gd name="connsiteX5" fmla="*/ 218088 w 4708900"/>
                <a:gd name="connsiteY5" fmla="*/ 1017649 h 1489597"/>
                <a:gd name="connsiteX6" fmla="*/ 277082 w 4708900"/>
                <a:gd name="connsiteY6" fmla="*/ 997984 h 1489597"/>
                <a:gd name="connsiteX7" fmla="*/ 306578 w 4708900"/>
                <a:gd name="connsiteY7" fmla="*/ 988152 h 1489597"/>
                <a:gd name="connsiteX8" fmla="*/ 365572 w 4708900"/>
                <a:gd name="connsiteY8" fmla="*/ 978320 h 1489597"/>
                <a:gd name="connsiteX9" fmla="*/ 768695 w 4708900"/>
                <a:gd name="connsiteY9" fmla="*/ 988152 h 1489597"/>
                <a:gd name="connsiteX10" fmla="*/ 916178 w 4708900"/>
                <a:gd name="connsiteY10" fmla="*/ 1017649 h 1489597"/>
                <a:gd name="connsiteX11" fmla="*/ 975172 w 4708900"/>
                <a:gd name="connsiteY11" fmla="*/ 1037313 h 1489597"/>
                <a:gd name="connsiteX12" fmla="*/ 1043998 w 4708900"/>
                <a:gd name="connsiteY12" fmla="*/ 1115971 h 1489597"/>
                <a:gd name="connsiteX13" fmla="*/ 1063662 w 4708900"/>
                <a:gd name="connsiteY13" fmla="*/ 1145468 h 1489597"/>
                <a:gd name="connsiteX14" fmla="*/ 1053830 w 4708900"/>
                <a:gd name="connsiteY14" fmla="*/ 1233959 h 1489597"/>
                <a:gd name="connsiteX15" fmla="*/ 1034166 w 4708900"/>
                <a:gd name="connsiteY15" fmla="*/ 1263455 h 1489597"/>
                <a:gd name="connsiteX16" fmla="*/ 945675 w 4708900"/>
                <a:gd name="connsiteY16" fmla="*/ 1312617 h 1489597"/>
                <a:gd name="connsiteX17" fmla="*/ 896514 w 4708900"/>
                <a:gd name="connsiteY17" fmla="*/ 1322449 h 1489597"/>
                <a:gd name="connsiteX18" fmla="*/ 817856 w 4708900"/>
                <a:gd name="connsiteY18" fmla="*/ 1302784 h 1489597"/>
                <a:gd name="connsiteX19" fmla="*/ 749030 w 4708900"/>
                <a:gd name="connsiteY19" fmla="*/ 1283120 h 1489597"/>
                <a:gd name="connsiteX20" fmla="*/ 729366 w 4708900"/>
                <a:gd name="connsiteY20" fmla="*/ 1253623 h 1489597"/>
                <a:gd name="connsiteX21" fmla="*/ 709701 w 4708900"/>
                <a:gd name="connsiteY21" fmla="*/ 1194630 h 1489597"/>
                <a:gd name="connsiteX22" fmla="*/ 729366 w 4708900"/>
                <a:gd name="connsiteY22" fmla="*/ 1017649 h 1489597"/>
                <a:gd name="connsiteX23" fmla="*/ 749030 w 4708900"/>
                <a:gd name="connsiteY23" fmla="*/ 958655 h 1489597"/>
                <a:gd name="connsiteX24" fmla="*/ 778527 w 4708900"/>
                <a:gd name="connsiteY24" fmla="*/ 929159 h 1489597"/>
                <a:gd name="connsiteX25" fmla="*/ 798191 w 4708900"/>
                <a:gd name="connsiteY25" fmla="*/ 899662 h 1489597"/>
                <a:gd name="connsiteX26" fmla="*/ 857185 w 4708900"/>
                <a:gd name="connsiteY26" fmla="*/ 860333 h 1489597"/>
                <a:gd name="connsiteX27" fmla="*/ 916178 w 4708900"/>
                <a:gd name="connsiteY27" fmla="*/ 821004 h 1489597"/>
                <a:gd name="connsiteX28" fmla="*/ 945675 w 4708900"/>
                <a:gd name="connsiteY28" fmla="*/ 801339 h 1489597"/>
                <a:gd name="connsiteX29" fmla="*/ 1014501 w 4708900"/>
                <a:gd name="connsiteY29" fmla="*/ 771842 h 1489597"/>
                <a:gd name="connsiteX30" fmla="*/ 1073495 w 4708900"/>
                <a:gd name="connsiteY30" fmla="*/ 752178 h 1489597"/>
                <a:gd name="connsiteX31" fmla="*/ 1102991 w 4708900"/>
                <a:gd name="connsiteY31" fmla="*/ 742346 h 1489597"/>
                <a:gd name="connsiteX32" fmla="*/ 1161985 w 4708900"/>
                <a:gd name="connsiteY32" fmla="*/ 722681 h 1489597"/>
                <a:gd name="connsiteX33" fmla="*/ 1191482 w 4708900"/>
                <a:gd name="connsiteY33" fmla="*/ 712849 h 1489597"/>
                <a:gd name="connsiteX34" fmla="*/ 1230811 w 4708900"/>
                <a:gd name="connsiteY34" fmla="*/ 703017 h 1489597"/>
                <a:gd name="connsiteX35" fmla="*/ 1338966 w 4708900"/>
                <a:gd name="connsiteY35" fmla="*/ 663688 h 1489597"/>
                <a:gd name="connsiteX36" fmla="*/ 1378295 w 4708900"/>
                <a:gd name="connsiteY36" fmla="*/ 653855 h 1489597"/>
                <a:gd name="connsiteX37" fmla="*/ 1407791 w 4708900"/>
                <a:gd name="connsiteY37" fmla="*/ 644023 h 1489597"/>
                <a:gd name="connsiteX38" fmla="*/ 1535611 w 4708900"/>
                <a:gd name="connsiteY38" fmla="*/ 634191 h 1489597"/>
                <a:gd name="connsiteX39" fmla="*/ 1869907 w 4708900"/>
                <a:gd name="connsiteY39" fmla="*/ 614526 h 1489597"/>
                <a:gd name="connsiteX40" fmla="*/ 2105882 w 4708900"/>
                <a:gd name="connsiteY40" fmla="*/ 644023 h 1489597"/>
                <a:gd name="connsiteX41" fmla="*/ 2145211 w 4708900"/>
                <a:gd name="connsiteY41" fmla="*/ 732513 h 1489597"/>
                <a:gd name="connsiteX42" fmla="*/ 2155043 w 4708900"/>
                <a:gd name="connsiteY42" fmla="*/ 762010 h 1489597"/>
                <a:gd name="connsiteX43" fmla="*/ 2145211 w 4708900"/>
                <a:gd name="connsiteY43" fmla="*/ 870165 h 1489597"/>
                <a:gd name="connsiteX44" fmla="*/ 2125546 w 4708900"/>
                <a:gd name="connsiteY44" fmla="*/ 929159 h 1489597"/>
                <a:gd name="connsiteX45" fmla="*/ 2066553 w 4708900"/>
                <a:gd name="connsiteY45" fmla="*/ 968488 h 1489597"/>
                <a:gd name="connsiteX46" fmla="*/ 2037056 w 4708900"/>
                <a:gd name="connsiteY46" fmla="*/ 978320 h 1489597"/>
                <a:gd name="connsiteX47" fmla="*/ 1948566 w 4708900"/>
                <a:gd name="connsiteY47" fmla="*/ 1027481 h 1489597"/>
                <a:gd name="connsiteX48" fmla="*/ 1801082 w 4708900"/>
                <a:gd name="connsiteY48" fmla="*/ 1007817 h 1489597"/>
                <a:gd name="connsiteX49" fmla="*/ 1761753 w 4708900"/>
                <a:gd name="connsiteY49" fmla="*/ 997984 h 1489597"/>
                <a:gd name="connsiteX50" fmla="*/ 1712591 w 4708900"/>
                <a:gd name="connsiteY50" fmla="*/ 948823 h 1489597"/>
                <a:gd name="connsiteX51" fmla="*/ 1692927 w 4708900"/>
                <a:gd name="connsiteY51" fmla="*/ 889830 h 1489597"/>
                <a:gd name="connsiteX52" fmla="*/ 1712591 w 4708900"/>
                <a:gd name="connsiteY52" fmla="*/ 703017 h 1489597"/>
                <a:gd name="connsiteX53" fmla="*/ 1732256 w 4708900"/>
                <a:gd name="connsiteY53" fmla="*/ 644023 h 1489597"/>
                <a:gd name="connsiteX54" fmla="*/ 1830578 w 4708900"/>
                <a:gd name="connsiteY54" fmla="*/ 545701 h 1489597"/>
                <a:gd name="connsiteX55" fmla="*/ 1860075 w 4708900"/>
                <a:gd name="connsiteY55" fmla="*/ 526036 h 1489597"/>
                <a:gd name="connsiteX56" fmla="*/ 1919069 w 4708900"/>
                <a:gd name="connsiteY56" fmla="*/ 506371 h 1489597"/>
                <a:gd name="connsiteX57" fmla="*/ 1948566 w 4708900"/>
                <a:gd name="connsiteY57" fmla="*/ 486707 h 1489597"/>
                <a:gd name="connsiteX58" fmla="*/ 1987895 w 4708900"/>
                <a:gd name="connsiteY58" fmla="*/ 476875 h 1489597"/>
                <a:gd name="connsiteX59" fmla="*/ 2046888 w 4708900"/>
                <a:gd name="connsiteY59" fmla="*/ 457210 h 1489597"/>
                <a:gd name="connsiteX60" fmla="*/ 2076385 w 4708900"/>
                <a:gd name="connsiteY60" fmla="*/ 447378 h 1489597"/>
                <a:gd name="connsiteX61" fmla="*/ 2105882 w 4708900"/>
                <a:gd name="connsiteY61" fmla="*/ 437546 h 1489597"/>
                <a:gd name="connsiteX62" fmla="*/ 2145211 w 4708900"/>
                <a:gd name="connsiteY62" fmla="*/ 427713 h 1489597"/>
                <a:gd name="connsiteX63" fmla="*/ 2174707 w 4708900"/>
                <a:gd name="connsiteY63" fmla="*/ 417881 h 1489597"/>
                <a:gd name="connsiteX64" fmla="*/ 2420514 w 4708900"/>
                <a:gd name="connsiteY64" fmla="*/ 398217 h 1489597"/>
                <a:gd name="connsiteX65" fmla="*/ 2567998 w 4708900"/>
                <a:gd name="connsiteY65" fmla="*/ 388384 h 1489597"/>
                <a:gd name="connsiteX66" fmla="*/ 2803972 w 4708900"/>
                <a:gd name="connsiteY66" fmla="*/ 368720 h 1489597"/>
                <a:gd name="connsiteX67" fmla="*/ 2912127 w 4708900"/>
                <a:gd name="connsiteY67" fmla="*/ 388384 h 1489597"/>
                <a:gd name="connsiteX68" fmla="*/ 2961288 w 4708900"/>
                <a:gd name="connsiteY68" fmla="*/ 398217 h 1489597"/>
                <a:gd name="connsiteX69" fmla="*/ 3020282 w 4708900"/>
                <a:gd name="connsiteY69" fmla="*/ 417881 h 1489597"/>
                <a:gd name="connsiteX70" fmla="*/ 3079275 w 4708900"/>
                <a:gd name="connsiteY70" fmla="*/ 457210 h 1489597"/>
                <a:gd name="connsiteX71" fmla="*/ 3128437 w 4708900"/>
                <a:gd name="connsiteY71" fmla="*/ 516204 h 1489597"/>
                <a:gd name="connsiteX72" fmla="*/ 3157933 w 4708900"/>
                <a:gd name="connsiteY72" fmla="*/ 614526 h 1489597"/>
                <a:gd name="connsiteX73" fmla="*/ 3148101 w 4708900"/>
                <a:gd name="connsiteY73" fmla="*/ 791507 h 1489597"/>
                <a:gd name="connsiteX74" fmla="*/ 3108772 w 4708900"/>
                <a:gd name="connsiteY74" fmla="*/ 879997 h 1489597"/>
                <a:gd name="connsiteX75" fmla="*/ 3079275 w 4708900"/>
                <a:gd name="connsiteY75" fmla="*/ 889830 h 1489597"/>
                <a:gd name="connsiteX76" fmla="*/ 3000617 w 4708900"/>
                <a:gd name="connsiteY76" fmla="*/ 919326 h 1489597"/>
                <a:gd name="connsiteX77" fmla="*/ 2912127 w 4708900"/>
                <a:gd name="connsiteY77" fmla="*/ 909494 h 1489597"/>
                <a:gd name="connsiteX78" fmla="*/ 2882630 w 4708900"/>
                <a:gd name="connsiteY78" fmla="*/ 889830 h 1489597"/>
                <a:gd name="connsiteX79" fmla="*/ 2853133 w 4708900"/>
                <a:gd name="connsiteY79" fmla="*/ 771842 h 1489597"/>
                <a:gd name="connsiteX80" fmla="*/ 2862966 w 4708900"/>
                <a:gd name="connsiteY80" fmla="*/ 673520 h 1489597"/>
                <a:gd name="connsiteX81" fmla="*/ 2882630 w 4708900"/>
                <a:gd name="connsiteY81" fmla="*/ 614526 h 1489597"/>
                <a:gd name="connsiteX82" fmla="*/ 2931791 w 4708900"/>
                <a:gd name="connsiteY82" fmla="*/ 526036 h 1489597"/>
                <a:gd name="connsiteX83" fmla="*/ 2961288 w 4708900"/>
                <a:gd name="connsiteY83" fmla="*/ 496539 h 1489597"/>
                <a:gd name="connsiteX84" fmla="*/ 2980953 w 4708900"/>
                <a:gd name="connsiteY84" fmla="*/ 467042 h 1489597"/>
                <a:gd name="connsiteX85" fmla="*/ 3020282 w 4708900"/>
                <a:gd name="connsiteY85" fmla="*/ 437546 h 1489597"/>
                <a:gd name="connsiteX86" fmla="*/ 3079275 w 4708900"/>
                <a:gd name="connsiteY86" fmla="*/ 398217 h 1489597"/>
                <a:gd name="connsiteX87" fmla="*/ 3138269 w 4708900"/>
                <a:gd name="connsiteY87" fmla="*/ 358888 h 1489597"/>
                <a:gd name="connsiteX88" fmla="*/ 3216927 w 4708900"/>
                <a:gd name="connsiteY88" fmla="*/ 339223 h 1489597"/>
                <a:gd name="connsiteX89" fmla="*/ 3256256 w 4708900"/>
                <a:gd name="connsiteY89" fmla="*/ 329391 h 1489597"/>
                <a:gd name="connsiteX90" fmla="*/ 3305417 w 4708900"/>
                <a:gd name="connsiteY90" fmla="*/ 319559 h 1489597"/>
                <a:gd name="connsiteX91" fmla="*/ 3354578 w 4708900"/>
                <a:gd name="connsiteY91" fmla="*/ 299894 h 1489597"/>
                <a:gd name="connsiteX92" fmla="*/ 3433237 w 4708900"/>
                <a:gd name="connsiteY92" fmla="*/ 280230 h 1489597"/>
                <a:gd name="connsiteX93" fmla="*/ 3462733 w 4708900"/>
                <a:gd name="connsiteY93" fmla="*/ 260565 h 1489597"/>
                <a:gd name="connsiteX94" fmla="*/ 3512401 w 4708900"/>
                <a:gd name="connsiteY94" fmla="*/ 257456 h 1489597"/>
                <a:gd name="connsiteX95" fmla="*/ 3590553 w 4708900"/>
                <a:gd name="connsiteY95" fmla="*/ 231068 h 1489597"/>
                <a:gd name="connsiteX96" fmla="*/ 3669211 w 4708900"/>
                <a:gd name="connsiteY96" fmla="*/ 211404 h 1489597"/>
                <a:gd name="connsiteX97" fmla="*/ 3728204 w 4708900"/>
                <a:gd name="connsiteY97" fmla="*/ 191739 h 1489597"/>
                <a:gd name="connsiteX98" fmla="*/ 3757701 w 4708900"/>
                <a:gd name="connsiteY98" fmla="*/ 181907 h 1489597"/>
                <a:gd name="connsiteX99" fmla="*/ 3806862 w 4708900"/>
                <a:gd name="connsiteY99" fmla="*/ 172075 h 1489597"/>
                <a:gd name="connsiteX100" fmla="*/ 3875688 w 4708900"/>
                <a:gd name="connsiteY100" fmla="*/ 142578 h 1489597"/>
                <a:gd name="connsiteX101" fmla="*/ 3924849 w 4708900"/>
                <a:gd name="connsiteY101" fmla="*/ 132746 h 1489597"/>
                <a:gd name="connsiteX102" fmla="*/ 3954346 w 4708900"/>
                <a:gd name="connsiteY102" fmla="*/ 113081 h 1489597"/>
                <a:gd name="connsiteX103" fmla="*/ 4013340 w 4708900"/>
                <a:gd name="connsiteY103" fmla="*/ 93417 h 1489597"/>
                <a:gd name="connsiteX104" fmla="*/ 4072333 w 4708900"/>
                <a:gd name="connsiteY104" fmla="*/ 73752 h 1489597"/>
                <a:gd name="connsiteX105" fmla="*/ 4111662 w 4708900"/>
                <a:gd name="connsiteY105" fmla="*/ 63920 h 1489597"/>
                <a:gd name="connsiteX106" fmla="*/ 4141159 w 4708900"/>
                <a:gd name="connsiteY106" fmla="*/ 54088 h 1489597"/>
                <a:gd name="connsiteX107" fmla="*/ 4190320 w 4708900"/>
                <a:gd name="connsiteY107" fmla="*/ 44255 h 1489597"/>
                <a:gd name="connsiteX108" fmla="*/ 4268978 w 4708900"/>
                <a:gd name="connsiteY108" fmla="*/ 24591 h 1489597"/>
                <a:gd name="connsiteX109" fmla="*/ 4347637 w 4708900"/>
                <a:gd name="connsiteY109" fmla="*/ 14759 h 1489597"/>
                <a:gd name="connsiteX110" fmla="*/ 4708900 w 4708900"/>
                <a:gd name="connsiteY110" fmla="*/ 1817 h 1489597"/>
                <a:gd name="connsiteX0" fmla="*/ 3752 w 4783242"/>
                <a:gd name="connsiteY0" fmla="*/ 1482873 h 1482873"/>
                <a:gd name="connsiteX1" fmla="*/ 75615 w 4783242"/>
                <a:gd name="connsiteY1" fmla="*/ 1238080 h 1482873"/>
                <a:gd name="connsiteX2" fmla="*/ 105617 w 4783242"/>
                <a:gd name="connsiteY2" fmla="*/ 1145468 h 1482873"/>
                <a:gd name="connsiteX3" fmla="*/ 174443 w 4783242"/>
                <a:gd name="connsiteY3" fmla="*/ 1066810 h 1482873"/>
                <a:gd name="connsiteX4" fmla="*/ 203940 w 4783242"/>
                <a:gd name="connsiteY4" fmla="*/ 1056978 h 1482873"/>
                <a:gd name="connsiteX5" fmla="*/ 292430 w 4783242"/>
                <a:gd name="connsiteY5" fmla="*/ 1017649 h 1482873"/>
                <a:gd name="connsiteX6" fmla="*/ 351424 w 4783242"/>
                <a:gd name="connsiteY6" fmla="*/ 997984 h 1482873"/>
                <a:gd name="connsiteX7" fmla="*/ 380920 w 4783242"/>
                <a:gd name="connsiteY7" fmla="*/ 988152 h 1482873"/>
                <a:gd name="connsiteX8" fmla="*/ 439914 w 4783242"/>
                <a:gd name="connsiteY8" fmla="*/ 978320 h 1482873"/>
                <a:gd name="connsiteX9" fmla="*/ 843037 w 4783242"/>
                <a:gd name="connsiteY9" fmla="*/ 988152 h 1482873"/>
                <a:gd name="connsiteX10" fmla="*/ 990520 w 4783242"/>
                <a:gd name="connsiteY10" fmla="*/ 1017649 h 1482873"/>
                <a:gd name="connsiteX11" fmla="*/ 1049514 w 4783242"/>
                <a:gd name="connsiteY11" fmla="*/ 1037313 h 1482873"/>
                <a:gd name="connsiteX12" fmla="*/ 1118340 w 4783242"/>
                <a:gd name="connsiteY12" fmla="*/ 1115971 h 1482873"/>
                <a:gd name="connsiteX13" fmla="*/ 1138004 w 4783242"/>
                <a:gd name="connsiteY13" fmla="*/ 1145468 h 1482873"/>
                <a:gd name="connsiteX14" fmla="*/ 1128172 w 4783242"/>
                <a:gd name="connsiteY14" fmla="*/ 1233959 h 1482873"/>
                <a:gd name="connsiteX15" fmla="*/ 1108508 w 4783242"/>
                <a:gd name="connsiteY15" fmla="*/ 1263455 h 1482873"/>
                <a:gd name="connsiteX16" fmla="*/ 1020017 w 4783242"/>
                <a:gd name="connsiteY16" fmla="*/ 1312617 h 1482873"/>
                <a:gd name="connsiteX17" fmla="*/ 970856 w 4783242"/>
                <a:gd name="connsiteY17" fmla="*/ 1322449 h 1482873"/>
                <a:gd name="connsiteX18" fmla="*/ 892198 w 4783242"/>
                <a:gd name="connsiteY18" fmla="*/ 1302784 h 1482873"/>
                <a:gd name="connsiteX19" fmla="*/ 823372 w 4783242"/>
                <a:gd name="connsiteY19" fmla="*/ 1283120 h 1482873"/>
                <a:gd name="connsiteX20" fmla="*/ 803708 w 4783242"/>
                <a:gd name="connsiteY20" fmla="*/ 1253623 h 1482873"/>
                <a:gd name="connsiteX21" fmla="*/ 784043 w 4783242"/>
                <a:gd name="connsiteY21" fmla="*/ 1194630 h 1482873"/>
                <a:gd name="connsiteX22" fmla="*/ 803708 w 4783242"/>
                <a:gd name="connsiteY22" fmla="*/ 1017649 h 1482873"/>
                <a:gd name="connsiteX23" fmla="*/ 823372 w 4783242"/>
                <a:gd name="connsiteY23" fmla="*/ 958655 h 1482873"/>
                <a:gd name="connsiteX24" fmla="*/ 852869 w 4783242"/>
                <a:gd name="connsiteY24" fmla="*/ 929159 h 1482873"/>
                <a:gd name="connsiteX25" fmla="*/ 872533 w 4783242"/>
                <a:gd name="connsiteY25" fmla="*/ 899662 h 1482873"/>
                <a:gd name="connsiteX26" fmla="*/ 931527 w 4783242"/>
                <a:gd name="connsiteY26" fmla="*/ 860333 h 1482873"/>
                <a:gd name="connsiteX27" fmla="*/ 990520 w 4783242"/>
                <a:gd name="connsiteY27" fmla="*/ 821004 h 1482873"/>
                <a:gd name="connsiteX28" fmla="*/ 1020017 w 4783242"/>
                <a:gd name="connsiteY28" fmla="*/ 801339 h 1482873"/>
                <a:gd name="connsiteX29" fmla="*/ 1088843 w 4783242"/>
                <a:gd name="connsiteY29" fmla="*/ 771842 h 1482873"/>
                <a:gd name="connsiteX30" fmla="*/ 1147837 w 4783242"/>
                <a:gd name="connsiteY30" fmla="*/ 752178 h 1482873"/>
                <a:gd name="connsiteX31" fmla="*/ 1177333 w 4783242"/>
                <a:gd name="connsiteY31" fmla="*/ 742346 h 1482873"/>
                <a:gd name="connsiteX32" fmla="*/ 1236327 w 4783242"/>
                <a:gd name="connsiteY32" fmla="*/ 722681 h 1482873"/>
                <a:gd name="connsiteX33" fmla="*/ 1265824 w 4783242"/>
                <a:gd name="connsiteY33" fmla="*/ 712849 h 1482873"/>
                <a:gd name="connsiteX34" fmla="*/ 1305153 w 4783242"/>
                <a:gd name="connsiteY34" fmla="*/ 703017 h 1482873"/>
                <a:gd name="connsiteX35" fmla="*/ 1413308 w 4783242"/>
                <a:gd name="connsiteY35" fmla="*/ 663688 h 1482873"/>
                <a:gd name="connsiteX36" fmla="*/ 1452637 w 4783242"/>
                <a:gd name="connsiteY36" fmla="*/ 653855 h 1482873"/>
                <a:gd name="connsiteX37" fmla="*/ 1482133 w 4783242"/>
                <a:gd name="connsiteY37" fmla="*/ 644023 h 1482873"/>
                <a:gd name="connsiteX38" fmla="*/ 1609953 w 4783242"/>
                <a:gd name="connsiteY38" fmla="*/ 634191 h 1482873"/>
                <a:gd name="connsiteX39" fmla="*/ 1944249 w 4783242"/>
                <a:gd name="connsiteY39" fmla="*/ 614526 h 1482873"/>
                <a:gd name="connsiteX40" fmla="*/ 2180224 w 4783242"/>
                <a:gd name="connsiteY40" fmla="*/ 644023 h 1482873"/>
                <a:gd name="connsiteX41" fmla="*/ 2219553 w 4783242"/>
                <a:gd name="connsiteY41" fmla="*/ 732513 h 1482873"/>
                <a:gd name="connsiteX42" fmla="*/ 2229385 w 4783242"/>
                <a:gd name="connsiteY42" fmla="*/ 762010 h 1482873"/>
                <a:gd name="connsiteX43" fmla="*/ 2219553 w 4783242"/>
                <a:gd name="connsiteY43" fmla="*/ 870165 h 1482873"/>
                <a:gd name="connsiteX44" fmla="*/ 2199888 w 4783242"/>
                <a:gd name="connsiteY44" fmla="*/ 929159 h 1482873"/>
                <a:gd name="connsiteX45" fmla="*/ 2140895 w 4783242"/>
                <a:gd name="connsiteY45" fmla="*/ 968488 h 1482873"/>
                <a:gd name="connsiteX46" fmla="*/ 2111398 w 4783242"/>
                <a:gd name="connsiteY46" fmla="*/ 978320 h 1482873"/>
                <a:gd name="connsiteX47" fmla="*/ 2022908 w 4783242"/>
                <a:gd name="connsiteY47" fmla="*/ 1027481 h 1482873"/>
                <a:gd name="connsiteX48" fmla="*/ 1875424 w 4783242"/>
                <a:gd name="connsiteY48" fmla="*/ 1007817 h 1482873"/>
                <a:gd name="connsiteX49" fmla="*/ 1836095 w 4783242"/>
                <a:gd name="connsiteY49" fmla="*/ 997984 h 1482873"/>
                <a:gd name="connsiteX50" fmla="*/ 1786933 w 4783242"/>
                <a:gd name="connsiteY50" fmla="*/ 948823 h 1482873"/>
                <a:gd name="connsiteX51" fmla="*/ 1767269 w 4783242"/>
                <a:gd name="connsiteY51" fmla="*/ 889830 h 1482873"/>
                <a:gd name="connsiteX52" fmla="*/ 1786933 w 4783242"/>
                <a:gd name="connsiteY52" fmla="*/ 703017 h 1482873"/>
                <a:gd name="connsiteX53" fmla="*/ 1806598 w 4783242"/>
                <a:gd name="connsiteY53" fmla="*/ 644023 h 1482873"/>
                <a:gd name="connsiteX54" fmla="*/ 1904920 w 4783242"/>
                <a:gd name="connsiteY54" fmla="*/ 545701 h 1482873"/>
                <a:gd name="connsiteX55" fmla="*/ 1934417 w 4783242"/>
                <a:gd name="connsiteY55" fmla="*/ 526036 h 1482873"/>
                <a:gd name="connsiteX56" fmla="*/ 1993411 w 4783242"/>
                <a:gd name="connsiteY56" fmla="*/ 506371 h 1482873"/>
                <a:gd name="connsiteX57" fmla="*/ 2022908 w 4783242"/>
                <a:gd name="connsiteY57" fmla="*/ 486707 h 1482873"/>
                <a:gd name="connsiteX58" fmla="*/ 2062237 w 4783242"/>
                <a:gd name="connsiteY58" fmla="*/ 476875 h 1482873"/>
                <a:gd name="connsiteX59" fmla="*/ 2121230 w 4783242"/>
                <a:gd name="connsiteY59" fmla="*/ 457210 h 1482873"/>
                <a:gd name="connsiteX60" fmla="*/ 2150727 w 4783242"/>
                <a:gd name="connsiteY60" fmla="*/ 447378 h 1482873"/>
                <a:gd name="connsiteX61" fmla="*/ 2180224 w 4783242"/>
                <a:gd name="connsiteY61" fmla="*/ 437546 h 1482873"/>
                <a:gd name="connsiteX62" fmla="*/ 2219553 w 4783242"/>
                <a:gd name="connsiteY62" fmla="*/ 427713 h 1482873"/>
                <a:gd name="connsiteX63" fmla="*/ 2249049 w 4783242"/>
                <a:gd name="connsiteY63" fmla="*/ 417881 h 1482873"/>
                <a:gd name="connsiteX64" fmla="*/ 2494856 w 4783242"/>
                <a:gd name="connsiteY64" fmla="*/ 398217 h 1482873"/>
                <a:gd name="connsiteX65" fmla="*/ 2642340 w 4783242"/>
                <a:gd name="connsiteY65" fmla="*/ 388384 h 1482873"/>
                <a:gd name="connsiteX66" fmla="*/ 2878314 w 4783242"/>
                <a:gd name="connsiteY66" fmla="*/ 368720 h 1482873"/>
                <a:gd name="connsiteX67" fmla="*/ 2986469 w 4783242"/>
                <a:gd name="connsiteY67" fmla="*/ 388384 h 1482873"/>
                <a:gd name="connsiteX68" fmla="*/ 3035630 w 4783242"/>
                <a:gd name="connsiteY68" fmla="*/ 398217 h 1482873"/>
                <a:gd name="connsiteX69" fmla="*/ 3094624 w 4783242"/>
                <a:gd name="connsiteY69" fmla="*/ 417881 h 1482873"/>
                <a:gd name="connsiteX70" fmla="*/ 3153617 w 4783242"/>
                <a:gd name="connsiteY70" fmla="*/ 457210 h 1482873"/>
                <a:gd name="connsiteX71" fmla="*/ 3202779 w 4783242"/>
                <a:gd name="connsiteY71" fmla="*/ 516204 h 1482873"/>
                <a:gd name="connsiteX72" fmla="*/ 3232275 w 4783242"/>
                <a:gd name="connsiteY72" fmla="*/ 614526 h 1482873"/>
                <a:gd name="connsiteX73" fmla="*/ 3222443 w 4783242"/>
                <a:gd name="connsiteY73" fmla="*/ 791507 h 1482873"/>
                <a:gd name="connsiteX74" fmla="*/ 3183114 w 4783242"/>
                <a:gd name="connsiteY74" fmla="*/ 879997 h 1482873"/>
                <a:gd name="connsiteX75" fmla="*/ 3153617 w 4783242"/>
                <a:gd name="connsiteY75" fmla="*/ 889830 h 1482873"/>
                <a:gd name="connsiteX76" fmla="*/ 3074959 w 4783242"/>
                <a:gd name="connsiteY76" fmla="*/ 919326 h 1482873"/>
                <a:gd name="connsiteX77" fmla="*/ 2986469 w 4783242"/>
                <a:gd name="connsiteY77" fmla="*/ 909494 h 1482873"/>
                <a:gd name="connsiteX78" fmla="*/ 2956972 w 4783242"/>
                <a:gd name="connsiteY78" fmla="*/ 889830 h 1482873"/>
                <a:gd name="connsiteX79" fmla="*/ 2927475 w 4783242"/>
                <a:gd name="connsiteY79" fmla="*/ 771842 h 1482873"/>
                <a:gd name="connsiteX80" fmla="*/ 2937308 w 4783242"/>
                <a:gd name="connsiteY80" fmla="*/ 673520 h 1482873"/>
                <a:gd name="connsiteX81" fmla="*/ 2956972 w 4783242"/>
                <a:gd name="connsiteY81" fmla="*/ 614526 h 1482873"/>
                <a:gd name="connsiteX82" fmla="*/ 3006133 w 4783242"/>
                <a:gd name="connsiteY82" fmla="*/ 526036 h 1482873"/>
                <a:gd name="connsiteX83" fmla="*/ 3035630 w 4783242"/>
                <a:gd name="connsiteY83" fmla="*/ 496539 h 1482873"/>
                <a:gd name="connsiteX84" fmla="*/ 3055295 w 4783242"/>
                <a:gd name="connsiteY84" fmla="*/ 467042 h 1482873"/>
                <a:gd name="connsiteX85" fmla="*/ 3094624 w 4783242"/>
                <a:gd name="connsiteY85" fmla="*/ 437546 h 1482873"/>
                <a:gd name="connsiteX86" fmla="*/ 3153617 w 4783242"/>
                <a:gd name="connsiteY86" fmla="*/ 398217 h 1482873"/>
                <a:gd name="connsiteX87" fmla="*/ 3212611 w 4783242"/>
                <a:gd name="connsiteY87" fmla="*/ 358888 h 1482873"/>
                <a:gd name="connsiteX88" fmla="*/ 3291269 w 4783242"/>
                <a:gd name="connsiteY88" fmla="*/ 339223 h 1482873"/>
                <a:gd name="connsiteX89" fmla="*/ 3330598 w 4783242"/>
                <a:gd name="connsiteY89" fmla="*/ 329391 h 1482873"/>
                <a:gd name="connsiteX90" fmla="*/ 3379759 w 4783242"/>
                <a:gd name="connsiteY90" fmla="*/ 319559 h 1482873"/>
                <a:gd name="connsiteX91" fmla="*/ 3428920 w 4783242"/>
                <a:gd name="connsiteY91" fmla="*/ 299894 h 1482873"/>
                <a:gd name="connsiteX92" fmla="*/ 3507579 w 4783242"/>
                <a:gd name="connsiteY92" fmla="*/ 280230 h 1482873"/>
                <a:gd name="connsiteX93" fmla="*/ 3537075 w 4783242"/>
                <a:gd name="connsiteY93" fmla="*/ 260565 h 1482873"/>
                <a:gd name="connsiteX94" fmla="*/ 3586743 w 4783242"/>
                <a:gd name="connsiteY94" fmla="*/ 257456 h 1482873"/>
                <a:gd name="connsiteX95" fmla="*/ 3664895 w 4783242"/>
                <a:gd name="connsiteY95" fmla="*/ 231068 h 1482873"/>
                <a:gd name="connsiteX96" fmla="*/ 3743553 w 4783242"/>
                <a:gd name="connsiteY96" fmla="*/ 211404 h 1482873"/>
                <a:gd name="connsiteX97" fmla="*/ 3802546 w 4783242"/>
                <a:gd name="connsiteY97" fmla="*/ 191739 h 1482873"/>
                <a:gd name="connsiteX98" fmla="*/ 3832043 w 4783242"/>
                <a:gd name="connsiteY98" fmla="*/ 181907 h 1482873"/>
                <a:gd name="connsiteX99" fmla="*/ 3881204 w 4783242"/>
                <a:gd name="connsiteY99" fmla="*/ 172075 h 1482873"/>
                <a:gd name="connsiteX100" fmla="*/ 3950030 w 4783242"/>
                <a:gd name="connsiteY100" fmla="*/ 142578 h 1482873"/>
                <a:gd name="connsiteX101" fmla="*/ 3999191 w 4783242"/>
                <a:gd name="connsiteY101" fmla="*/ 132746 h 1482873"/>
                <a:gd name="connsiteX102" fmla="*/ 4028688 w 4783242"/>
                <a:gd name="connsiteY102" fmla="*/ 113081 h 1482873"/>
                <a:gd name="connsiteX103" fmla="*/ 4087682 w 4783242"/>
                <a:gd name="connsiteY103" fmla="*/ 93417 h 1482873"/>
                <a:gd name="connsiteX104" fmla="*/ 4146675 w 4783242"/>
                <a:gd name="connsiteY104" fmla="*/ 73752 h 1482873"/>
                <a:gd name="connsiteX105" fmla="*/ 4186004 w 4783242"/>
                <a:gd name="connsiteY105" fmla="*/ 63920 h 1482873"/>
                <a:gd name="connsiteX106" fmla="*/ 4215501 w 4783242"/>
                <a:gd name="connsiteY106" fmla="*/ 54088 h 1482873"/>
                <a:gd name="connsiteX107" fmla="*/ 4264662 w 4783242"/>
                <a:gd name="connsiteY107" fmla="*/ 44255 h 1482873"/>
                <a:gd name="connsiteX108" fmla="*/ 4343320 w 4783242"/>
                <a:gd name="connsiteY108" fmla="*/ 24591 h 1482873"/>
                <a:gd name="connsiteX109" fmla="*/ 4421979 w 4783242"/>
                <a:gd name="connsiteY109" fmla="*/ 14759 h 1482873"/>
                <a:gd name="connsiteX110" fmla="*/ 4783242 w 4783242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01401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2019156 w 4779490"/>
                <a:gd name="connsiteY47" fmla="*/ 1027481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01401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49865 w 4779490"/>
                <a:gd name="connsiteY75" fmla="*/ 88983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071207 w 4779490"/>
                <a:gd name="connsiteY76" fmla="*/ 919326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89830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2982717 w 4779490"/>
                <a:gd name="connsiteY77" fmla="*/ 90949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79362 w 4779490"/>
                <a:gd name="connsiteY74" fmla="*/ 879997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105436 w 4779490"/>
                <a:gd name="connsiteY76" fmla="*/ 91443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08859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33323 w 4779490"/>
                <a:gd name="connsiteY93" fmla="*/ 260565 h 1482873"/>
                <a:gd name="connsiteX94" fmla="*/ 3582991 w 4779490"/>
                <a:gd name="connsiteY94" fmla="*/ 257456 h 1482873"/>
                <a:gd name="connsiteX95" fmla="*/ 3661143 w 4779490"/>
                <a:gd name="connsiteY95" fmla="*/ 231068 h 1482873"/>
                <a:gd name="connsiteX96" fmla="*/ 3739801 w 4779490"/>
                <a:gd name="connsiteY96" fmla="*/ 211404 h 1482873"/>
                <a:gd name="connsiteX97" fmla="*/ 3798794 w 4779490"/>
                <a:gd name="connsiteY97" fmla="*/ 191739 h 1482873"/>
                <a:gd name="connsiteX98" fmla="*/ 3828291 w 4779490"/>
                <a:gd name="connsiteY98" fmla="*/ 181907 h 1482873"/>
                <a:gd name="connsiteX99" fmla="*/ 3877452 w 4779490"/>
                <a:gd name="connsiteY99" fmla="*/ 172075 h 1482873"/>
                <a:gd name="connsiteX100" fmla="*/ 3946278 w 4779490"/>
                <a:gd name="connsiteY100" fmla="*/ 142578 h 1482873"/>
                <a:gd name="connsiteX101" fmla="*/ 3995439 w 4779490"/>
                <a:gd name="connsiteY101" fmla="*/ 132746 h 1482873"/>
                <a:gd name="connsiteX102" fmla="*/ 4024936 w 4779490"/>
                <a:gd name="connsiteY102" fmla="*/ 113081 h 1482873"/>
                <a:gd name="connsiteX103" fmla="*/ 4083930 w 4779490"/>
                <a:gd name="connsiteY103" fmla="*/ 93417 h 1482873"/>
                <a:gd name="connsiteX104" fmla="*/ 4142923 w 4779490"/>
                <a:gd name="connsiteY104" fmla="*/ 73752 h 1482873"/>
                <a:gd name="connsiteX105" fmla="*/ 4182252 w 4779490"/>
                <a:gd name="connsiteY105" fmla="*/ 63920 h 1482873"/>
                <a:gd name="connsiteX106" fmla="*/ 4211749 w 4779490"/>
                <a:gd name="connsiteY106" fmla="*/ 54088 h 1482873"/>
                <a:gd name="connsiteX107" fmla="*/ 4260910 w 4779490"/>
                <a:gd name="connsiteY107" fmla="*/ 44255 h 1482873"/>
                <a:gd name="connsiteX108" fmla="*/ 4339568 w 4779490"/>
                <a:gd name="connsiteY108" fmla="*/ 24591 h 1482873"/>
                <a:gd name="connsiteX109" fmla="*/ 4418227 w 4779490"/>
                <a:gd name="connsiteY109" fmla="*/ 14759 h 1482873"/>
                <a:gd name="connsiteX110" fmla="*/ 4779490 w 4779490"/>
                <a:gd name="connsiteY110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77452 w 4779490"/>
                <a:gd name="connsiteY98" fmla="*/ 172075 h 1482873"/>
                <a:gd name="connsiteX99" fmla="*/ 3946278 w 4779490"/>
                <a:gd name="connsiteY99" fmla="*/ 142578 h 1482873"/>
                <a:gd name="connsiteX100" fmla="*/ 3995439 w 4779490"/>
                <a:gd name="connsiteY100" fmla="*/ 132746 h 1482873"/>
                <a:gd name="connsiteX101" fmla="*/ 4024936 w 4779490"/>
                <a:gd name="connsiteY101" fmla="*/ 113081 h 1482873"/>
                <a:gd name="connsiteX102" fmla="*/ 4083930 w 4779490"/>
                <a:gd name="connsiteY102" fmla="*/ 93417 h 1482873"/>
                <a:gd name="connsiteX103" fmla="*/ 4142923 w 4779490"/>
                <a:gd name="connsiteY103" fmla="*/ 73752 h 1482873"/>
                <a:gd name="connsiteX104" fmla="*/ 4182252 w 4779490"/>
                <a:gd name="connsiteY104" fmla="*/ 63920 h 1482873"/>
                <a:gd name="connsiteX105" fmla="*/ 4211749 w 4779490"/>
                <a:gd name="connsiteY105" fmla="*/ 54088 h 1482873"/>
                <a:gd name="connsiteX106" fmla="*/ 4260910 w 4779490"/>
                <a:gd name="connsiteY106" fmla="*/ 44255 h 1482873"/>
                <a:gd name="connsiteX107" fmla="*/ 4339568 w 4779490"/>
                <a:gd name="connsiteY107" fmla="*/ 24591 h 1482873"/>
                <a:gd name="connsiteX108" fmla="*/ 4418227 w 4779490"/>
                <a:gd name="connsiteY108" fmla="*/ 14759 h 1482873"/>
                <a:gd name="connsiteX109" fmla="*/ 4779490 w 4779490"/>
                <a:gd name="connsiteY109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77452 w 4779490"/>
                <a:gd name="connsiteY98" fmla="*/ 17207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245297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15801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874562 w 4779490"/>
                <a:gd name="connsiteY66" fmla="*/ 36872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82717 w 4779490"/>
                <a:gd name="connsiteY67" fmla="*/ 388384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361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35019 w 4779490"/>
                <a:gd name="connsiteY34" fmla="*/ 70301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09556 w 4779490"/>
                <a:gd name="connsiteY35" fmla="*/ 66368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04666 w 4779490"/>
                <a:gd name="connsiteY35" fmla="*/ 683248 h 1482873"/>
                <a:gd name="connsiteX36" fmla="*/ 1448885 w 4779490"/>
                <a:gd name="connsiteY36" fmla="*/ 653855 h 1482873"/>
                <a:gd name="connsiteX37" fmla="*/ 1478381 w 4779490"/>
                <a:gd name="connsiteY37" fmla="*/ 644023 h 1482873"/>
                <a:gd name="connsiteX38" fmla="*/ 1606201 w 4779490"/>
                <a:gd name="connsiteY38" fmla="*/ 634191 h 1482873"/>
                <a:gd name="connsiteX39" fmla="*/ 1940497 w 4779490"/>
                <a:gd name="connsiteY39" fmla="*/ 614526 h 1482873"/>
                <a:gd name="connsiteX40" fmla="*/ 2176472 w 4779490"/>
                <a:gd name="connsiteY40" fmla="*/ 644023 h 1482873"/>
                <a:gd name="connsiteX41" fmla="*/ 2215801 w 4779490"/>
                <a:gd name="connsiteY41" fmla="*/ 732513 h 1482873"/>
                <a:gd name="connsiteX42" fmla="*/ 2225633 w 4779490"/>
                <a:gd name="connsiteY42" fmla="*/ 762010 h 1482873"/>
                <a:gd name="connsiteX43" fmla="*/ 2215801 w 4779490"/>
                <a:gd name="connsiteY43" fmla="*/ 870165 h 1482873"/>
                <a:gd name="connsiteX44" fmla="*/ 2196136 w 4779490"/>
                <a:gd name="connsiteY44" fmla="*/ 929159 h 1482873"/>
                <a:gd name="connsiteX45" fmla="*/ 2137143 w 4779490"/>
                <a:gd name="connsiteY45" fmla="*/ 968488 h 1482873"/>
                <a:gd name="connsiteX46" fmla="*/ 2107646 w 4779490"/>
                <a:gd name="connsiteY46" fmla="*/ 978320 h 1482873"/>
                <a:gd name="connsiteX47" fmla="*/ 1998986 w 4779490"/>
                <a:gd name="connsiteY47" fmla="*/ 1014034 h 1482873"/>
                <a:gd name="connsiteX48" fmla="*/ 1871672 w 4779490"/>
                <a:gd name="connsiteY48" fmla="*/ 1007817 h 1482873"/>
                <a:gd name="connsiteX49" fmla="*/ 1832343 w 4779490"/>
                <a:gd name="connsiteY49" fmla="*/ 997984 h 1482873"/>
                <a:gd name="connsiteX50" fmla="*/ 1783181 w 4779490"/>
                <a:gd name="connsiteY50" fmla="*/ 948823 h 1482873"/>
                <a:gd name="connsiteX51" fmla="*/ 1763517 w 4779490"/>
                <a:gd name="connsiteY51" fmla="*/ 889830 h 1482873"/>
                <a:gd name="connsiteX52" fmla="*/ 1783181 w 4779490"/>
                <a:gd name="connsiteY52" fmla="*/ 703017 h 1482873"/>
                <a:gd name="connsiteX53" fmla="*/ 1802846 w 4779490"/>
                <a:gd name="connsiteY53" fmla="*/ 644023 h 1482873"/>
                <a:gd name="connsiteX54" fmla="*/ 1901168 w 4779490"/>
                <a:gd name="connsiteY54" fmla="*/ 545701 h 1482873"/>
                <a:gd name="connsiteX55" fmla="*/ 1930665 w 4779490"/>
                <a:gd name="connsiteY55" fmla="*/ 526036 h 1482873"/>
                <a:gd name="connsiteX56" fmla="*/ 1989659 w 4779490"/>
                <a:gd name="connsiteY56" fmla="*/ 506371 h 1482873"/>
                <a:gd name="connsiteX57" fmla="*/ 2019156 w 4779490"/>
                <a:gd name="connsiteY57" fmla="*/ 486707 h 1482873"/>
                <a:gd name="connsiteX58" fmla="*/ 2058485 w 4779490"/>
                <a:gd name="connsiteY58" fmla="*/ 476875 h 1482873"/>
                <a:gd name="connsiteX59" fmla="*/ 2117478 w 4779490"/>
                <a:gd name="connsiteY59" fmla="*/ 457210 h 1482873"/>
                <a:gd name="connsiteX60" fmla="*/ 2146975 w 4779490"/>
                <a:gd name="connsiteY60" fmla="*/ 447378 h 1482873"/>
                <a:gd name="connsiteX61" fmla="*/ 2176472 w 4779490"/>
                <a:gd name="connsiteY61" fmla="*/ 437546 h 1482873"/>
                <a:gd name="connsiteX62" fmla="*/ 2264699 w 4779490"/>
                <a:gd name="connsiteY62" fmla="*/ 427713 h 1482873"/>
                <a:gd name="connsiteX63" fmla="*/ 2343093 w 4779490"/>
                <a:gd name="connsiteY63" fmla="*/ 417881 h 1482873"/>
                <a:gd name="connsiteX64" fmla="*/ 2491104 w 4779490"/>
                <a:gd name="connsiteY64" fmla="*/ 398217 h 1482873"/>
                <a:gd name="connsiteX65" fmla="*/ 2638588 w 4779490"/>
                <a:gd name="connsiteY65" fmla="*/ 388384 h 1482873"/>
                <a:gd name="connsiteX66" fmla="*/ 2757206 w 4779490"/>
                <a:gd name="connsiteY66" fmla="*/ 378500 h 1482873"/>
                <a:gd name="connsiteX67" fmla="*/ 2914259 w 4779490"/>
                <a:gd name="connsiteY67" fmla="*/ 378605 h 1482873"/>
                <a:gd name="connsiteX68" fmla="*/ 3031878 w 4779490"/>
                <a:gd name="connsiteY68" fmla="*/ 398217 h 1482873"/>
                <a:gd name="connsiteX69" fmla="*/ 3090872 w 4779490"/>
                <a:gd name="connsiteY69" fmla="*/ 417881 h 1482873"/>
                <a:gd name="connsiteX70" fmla="*/ 3149865 w 4779490"/>
                <a:gd name="connsiteY70" fmla="*/ 457210 h 1482873"/>
                <a:gd name="connsiteX71" fmla="*/ 3199027 w 4779490"/>
                <a:gd name="connsiteY71" fmla="*/ 516204 h 1482873"/>
                <a:gd name="connsiteX72" fmla="*/ 3228523 w 4779490"/>
                <a:gd name="connsiteY72" fmla="*/ 614526 h 1482873"/>
                <a:gd name="connsiteX73" fmla="*/ 3218691 w 4779490"/>
                <a:gd name="connsiteY73" fmla="*/ 791507 h 1482873"/>
                <a:gd name="connsiteX74" fmla="*/ 3194032 w 4779490"/>
                <a:gd name="connsiteY74" fmla="*/ 865328 h 1482873"/>
                <a:gd name="connsiteX75" fmla="*/ 3135195 w 4779490"/>
                <a:gd name="connsiteY75" fmla="*/ 899610 h 1482873"/>
                <a:gd name="connsiteX76" fmla="*/ 3090767 w 4779490"/>
                <a:gd name="connsiteY76" fmla="*/ 929107 h 1482873"/>
                <a:gd name="connsiteX77" fmla="*/ 3007166 w 4779490"/>
                <a:gd name="connsiteY77" fmla="*/ 919274 h 1482873"/>
                <a:gd name="connsiteX78" fmla="*/ 2953220 w 4779490"/>
                <a:gd name="connsiteY78" fmla="*/ 870271 h 1482873"/>
                <a:gd name="connsiteX79" fmla="*/ 2923723 w 4779490"/>
                <a:gd name="connsiteY79" fmla="*/ 771842 h 1482873"/>
                <a:gd name="connsiteX80" fmla="*/ 2933556 w 4779490"/>
                <a:gd name="connsiteY80" fmla="*/ 673520 h 1482873"/>
                <a:gd name="connsiteX81" fmla="*/ 2953220 w 4779490"/>
                <a:gd name="connsiteY81" fmla="*/ 614526 h 1482873"/>
                <a:gd name="connsiteX82" fmla="*/ 3002381 w 4779490"/>
                <a:gd name="connsiteY82" fmla="*/ 526036 h 1482873"/>
                <a:gd name="connsiteX83" fmla="*/ 3031878 w 4779490"/>
                <a:gd name="connsiteY83" fmla="*/ 496539 h 1482873"/>
                <a:gd name="connsiteX84" fmla="*/ 3051543 w 4779490"/>
                <a:gd name="connsiteY84" fmla="*/ 467042 h 1482873"/>
                <a:gd name="connsiteX85" fmla="*/ 3090872 w 4779490"/>
                <a:gd name="connsiteY85" fmla="*/ 437546 h 1482873"/>
                <a:gd name="connsiteX86" fmla="*/ 3149865 w 4779490"/>
                <a:gd name="connsiteY86" fmla="*/ 398217 h 1482873"/>
                <a:gd name="connsiteX87" fmla="*/ 3223528 w 4779490"/>
                <a:gd name="connsiteY87" fmla="*/ 358888 h 1482873"/>
                <a:gd name="connsiteX88" fmla="*/ 3287517 w 4779490"/>
                <a:gd name="connsiteY88" fmla="*/ 339223 h 1482873"/>
                <a:gd name="connsiteX89" fmla="*/ 3326846 w 4779490"/>
                <a:gd name="connsiteY89" fmla="*/ 329391 h 1482873"/>
                <a:gd name="connsiteX90" fmla="*/ 3376007 w 4779490"/>
                <a:gd name="connsiteY90" fmla="*/ 319559 h 1482873"/>
                <a:gd name="connsiteX91" fmla="*/ 3425168 w 4779490"/>
                <a:gd name="connsiteY91" fmla="*/ 299894 h 1482873"/>
                <a:gd name="connsiteX92" fmla="*/ 3503827 w 4779490"/>
                <a:gd name="connsiteY92" fmla="*/ 280230 h 1482873"/>
                <a:gd name="connsiteX93" fmla="*/ 3582991 w 4779490"/>
                <a:gd name="connsiteY93" fmla="*/ 257456 h 1482873"/>
                <a:gd name="connsiteX94" fmla="*/ 3661143 w 4779490"/>
                <a:gd name="connsiteY94" fmla="*/ 231068 h 1482873"/>
                <a:gd name="connsiteX95" fmla="*/ 3739801 w 4779490"/>
                <a:gd name="connsiteY95" fmla="*/ 211404 h 1482873"/>
                <a:gd name="connsiteX96" fmla="*/ 3798794 w 4779490"/>
                <a:gd name="connsiteY96" fmla="*/ 191739 h 1482873"/>
                <a:gd name="connsiteX97" fmla="*/ 3828291 w 4779490"/>
                <a:gd name="connsiteY97" fmla="*/ 181907 h 1482873"/>
                <a:gd name="connsiteX98" fmla="*/ 3897012 w 4779490"/>
                <a:gd name="connsiteY98" fmla="*/ 162295 h 1482873"/>
                <a:gd name="connsiteX99" fmla="*/ 3946278 w 4779490"/>
                <a:gd name="connsiteY99" fmla="*/ 142578 h 1482873"/>
                <a:gd name="connsiteX100" fmla="*/ 4024936 w 4779490"/>
                <a:gd name="connsiteY100" fmla="*/ 113081 h 1482873"/>
                <a:gd name="connsiteX101" fmla="*/ 4083930 w 4779490"/>
                <a:gd name="connsiteY101" fmla="*/ 93417 h 1482873"/>
                <a:gd name="connsiteX102" fmla="*/ 4142923 w 4779490"/>
                <a:gd name="connsiteY102" fmla="*/ 73752 h 1482873"/>
                <a:gd name="connsiteX103" fmla="*/ 4182252 w 4779490"/>
                <a:gd name="connsiteY103" fmla="*/ 63920 h 1482873"/>
                <a:gd name="connsiteX104" fmla="*/ 4211749 w 4779490"/>
                <a:gd name="connsiteY104" fmla="*/ 54088 h 1482873"/>
                <a:gd name="connsiteX105" fmla="*/ 4260910 w 4779490"/>
                <a:gd name="connsiteY105" fmla="*/ 44255 h 1482873"/>
                <a:gd name="connsiteX106" fmla="*/ 4339568 w 4779490"/>
                <a:gd name="connsiteY106" fmla="*/ 24591 h 1482873"/>
                <a:gd name="connsiteX107" fmla="*/ 4418227 w 4779490"/>
                <a:gd name="connsiteY107" fmla="*/ 14759 h 1482873"/>
                <a:gd name="connsiteX108" fmla="*/ 4779490 w 4779490"/>
                <a:gd name="connsiteY108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48885 w 4779490"/>
                <a:gd name="connsiteY35" fmla="*/ 653855 h 1482873"/>
                <a:gd name="connsiteX36" fmla="*/ 1478381 w 4779490"/>
                <a:gd name="connsiteY36" fmla="*/ 64402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25239 w 4779490"/>
                <a:gd name="connsiteY34" fmla="*/ 68834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62072 w 4779490"/>
                <a:gd name="connsiteY33" fmla="*/ 71284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114588 w 4779490"/>
                <a:gd name="connsiteY12" fmla="*/ 1115971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45468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86768 w 4779490"/>
                <a:gd name="connsiteY10" fmla="*/ 101764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5762 w 4779490"/>
                <a:gd name="connsiteY11" fmla="*/ 1037313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70211 w 4779490"/>
                <a:gd name="connsiteY11" fmla="*/ 1066652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099918 w 4779490"/>
                <a:gd name="connsiteY12" fmla="*/ 1086632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3519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00188 w 4779490"/>
                <a:gd name="connsiteY4" fmla="*/ 105697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5475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2873 h 1482873"/>
                <a:gd name="connsiteX1" fmla="*/ 71863 w 4779490"/>
                <a:gd name="connsiteY1" fmla="*/ 1238080 h 1482873"/>
                <a:gd name="connsiteX2" fmla="*/ 101865 w 4779490"/>
                <a:gd name="connsiteY2" fmla="*/ 1145468 h 1482873"/>
                <a:gd name="connsiteX3" fmla="*/ 170691 w 4779490"/>
                <a:gd name="connsiteY3" fmla="*/ 1066810 h 1482873"/>
                <a:gd name="connsiteX4" fmla="*/ 219747 w 4779490"/>
                <a:gd name="connsiteY4" fmla="*/ 1047198 h 1482873"/>
                <a:gd name="connsiteX5" fmla="*/ 288678 w 4779490"/>
                <a:gd name="connsiteY5" fmla="*/ 1017649 h 1482873"/>
                <a:gd name="connsiteX6" fmla="*/ 347672 w 4779490"/>
                <a:gd name="connsiteY6" fmla="*/ 997984 h 1482873"/>
                <a:gd name="connsiteX7" fmla="*/ 377168 w 4779490"/>
                <a:gd name="connsiteY7" fmla="*/ 988152 h 1482873"/>
                <a:gd name="connsiteX8" fmla="*/ 436162 w 4779490"/>
                <a:gd name="connsiteY8" fmla="*/ 978320 h 1482873"/>
                <a:gd name="connsiteX9" fmla="*/ 839285 w 4779490"/>
                <a:gd name="connsiteY9" fmla="*/ 988152 h 1482873"/>
                <a:gd name="connsiteX10" fmla="*/ 957429 w 4779490"/>
                <a:gd name="connsiteY10" fmla="*/ 1007869 h 1482873"/>
                <a:gd name="connsiteX11" fmla="*/ 1040871 w 4779490"/>
                <a:gd name="connsiteY11" fmla="*/ 1042202 h 1482873"/>
                <a:gd name="connsiteX12" fmla="*/ 1109698 w 4779490"/>
                <a:gd name="connsiteY12" fmla="*/ 1101301 h 1482873"/>
                <a:gd name="connsiteX13" fmla="*/ 1134252 w 4779490"/>
                <a:gd name="connsiteY13" fmla="*/ 1169917 h 1482873"/>
                <a:gd name="connsiteX14" fmla="*/ 1124420 w 4779490"/>
                <a:gd name="connsiteY14" fmla="*/ 1233959 h 1482873"/>
                <a:gd name="connsiteX15" fmla="*/ 1104756 w 4779490"/>
                <a:gd name="connsiteY15" fmla="*/ 1263455 h 1482873"/>
                <a:gd name="connsiteX16" fmla="*/ 1016265 w 4779490"/>
                <a:gd name="connsiteY16" fmla="*/ 1312617 h 1482873"/>
                <a:gd name="connsiteX17" fmla="*/ 967104 w 4779490"/>
                <a:gd name="connsiteY17" fmla="*/ 1322449 h 1482873"/>
                <a:gd name="connsiteX18" fmla="*/ 888446 w 4779490"/>
                <a:gd name="connsiteY18" fmla="*/ 1302784 h 1482873"/>
                <a:gd name="connsiteX19" fmla="*/ 819620 w 4779490"/>
                <a:gd name="connsiteY19" fmla="*/ 1283120 h 1482873"/>
                <a:gd name="connsiteX20" fmla="*/ 799956 w 4779490"/>
                <a:gd name="connsiteY20" fmla="*/ 1253623 h 1482873"/>
                <a:gd name="connsiteX21" fmla="*/ 780291 w 4779490"/>
                <a:gd name="connsiteY21" fmla="*/ 1194630 h 1482873"/>
                <a:gd name="connsiteX22" fmla="*/ 799956 w 4779490"/>
                <a:gd name="connsiteY22" fmla="*/ 1017649 h 1482873"/>
                <a:gd name="connsiteX23" fmla="*/ 819620 w 4779490"/>
                <a:gd name="connsiteY23" fmla="*/ 958655 h 1482873"/>
                <a:gd name="connsiteX24" fmla="*/ 849117 w 4779490"/>
                <a:gd name="connsiteY24" fmla="*/ 929159 h 1482873"/>
                <a:gd name="connsiteX25" fmla="*/ 868781 w 4779490"/>
                <a:gd name="connsiteY25" fmla="*/ 899662 h 1482873"/>
                <a:gd name="connsiteX26" fmla="*/ 927775 w 4779490"/>
                <a:gd name="connsiteY26" fmla="*/ 860333 h 1482873"/>
                <a:gd name="connsiteX27" fmla="*/ 986768 w 4779490"/>
                <a:gd name="connsiteY27" fmla="*/ 821004 h 1482873"/>
                <a:gd name="connsiteX28" fmla="*/ 1016265 w 4779490"/>
                <a:gd name="connsiteY28" fmla="*/ 801339 h 1482873"/>
                <a:gd name="connsiteX29" fmla="*/ 1085091 w 4779490"/>
                <a:gd name="connsiteY29" fmla="*/ 771842 h 1482873"/>
                <a:gd name="connsiteX30" fmla="*/ 1144085 w 4779490"/>
                <a:gd name="connsiteY30" fmla="*/ 752178 h 1482873"/>
                <a:gd name="connsiteX31" fmla="*/ 1173581 w 4779490"/>
                <a:gd name="connsiteY31" fmla="*/ 742346 h 1482873"/>
                <a:gd name="connsiteX32" fmla="*/ 1232575 w 4779490"/>
                <a:gd name="connsiteY32" fmla="*/ 722681 h 1482873"/>
                <a:gd name="connsiteX33" fmla="*/ 1281631 w 4779490"/>
                <a:gd name="connsiteY33" fmla="*/ 707959 h 1482873"/>
                <a:gd name="connsiteX34" fmla="*/ 1349688 w 4779490"/>
                <a:gd name="connsiteY34" fmla="*/ 683457 h 1482873"/>
                <a:gd name="connsiteX35" fmla="*/ 1448885 w 4779490"/>
                <a:gd name="connsiteY35" fmla="*/ 653855 h 1482873"/>
                <a:gd name="connsiteX36" fmla="*/ 1444152 w 4779490"/>
                <a:gd name="connsiteY36" fmla="*/ 653803 h 1482873"/>
                <a:gd name="connsiteX37" fmla="*/ 1606201 w 4779490"/>
                <a:gd name="connsiteY37" fmla="*/ 634191 h 1482873"/>
                <a:gd name="connsiteX38" fmla="*/ 1940497 w 4779490"/>
                <a:gd name="connsiteY38" fmla="*/ 614526 h 1482873"/>
                <a:gd name="connsiteX39" fmla="*/ 2176472 w 4779490"/>
                <a:gd name="connsiteY39" fmla="*/ 644023 h 1482873"/>
                <a:gd name="connsiteX40" fmla="*/ 2215801 w 4779490"/>
                <a:gd name="connsiteY40" fmla="*/ 732513 h 1482873"/>
                <a:gd name="connsiteX41" fmla="*/ 2225633 w 4779490"/>
                <a:gd name="connsiteY41" fmla="*/ 762010 h 1482873"/>
                <a:gd name="connsiteX42" fmla="*/ 2215801 w 4779490"/>
                <a:gd name="connsiteY42" fmla="*/ 870165 h 1482873"/>
                <a:gd name="connsiteX43" fmla="*/ 2196136 w 4779490"/>
                <a:gd name="connsiteY43" fmla="*/ 929159 h 1482873"/>
                <a:gd name="connsiteX44" fmla="*/ 2137143 w 4779490"/>
                <a:gd name="connsiteY44" fmla="*/ 968488 h 1482873"/>
                <a:gd name="connsiteX45" fmla="*/ 2107646 w 4779490"/>
                <a:gd name="connsiteY45" fmla="*/ 978320 h 1482873"/>
                <a:gd name="connsiteX46" fmla="*/ 1998986 w 4779490"/>
                <a:gd name="connsiteY46" fmla="*/ 1014034 h 1482873"/>
                <a:gd name="connsiteX47" fmla="*/ 1871672 w 4779490"/>
                <a:gd name="connsiteY47" fmla="*/ 1007817 h 1482873"/>
                <a:gd name="connsiteX48" fmla="*/ 1832343 w 4779490"/>
                <a:gd name="connsiteY48" fmla="*/ 997984 h 1482873"/>
                <a:gd name="connsiteX49" fmla="*/ 1783181 w 4779490"/>
                <a:gd name="connsiteY49" fmla="*/ 948823 h 1482873"/>
                <a:gd name="connsiteX50" fmla="*/ 1763517 w 4779490"/>
                <a:gd name="connsiteY50" fmla="*/ 889830 h 1482873"/>
                <a:gd name="connsiteX51" fmla="*/ 1783181 w 4779490"/>
                <a:gd name="connsiteY51" fmla="*/ 703017 h 1482873"/>
                <a:gd name="connsiteX52" fmla="*/ 1802846 w 4779490"/>
                <a:gd name="connsiteY52" fmla="*/ 644023 h 1482873"/>
                <a:gd name="connsiteX53" fmla="*/ 1901168 w 4779490"/>
                <a:gd name="connsiteY53" fmla="*/ 545701 h 1482873"/>
                <a:gd name="connsiteX54" fmla="*/ 1930665 w 4779490"/>
                <a:gd name="connsiteY54" fmla="*/ 526036 h 1482873"/>
                <a:gd name="connsiteX55" fmla="*/ 1989659 w 4779490"/>
                <a:gd name="connsiteY55" fmla="*/ 506371 h 1482873"/>
                <a:gd name="connsiteX56" fmla="*/ 2019156 w 4779490"/>
                <a:gd name="connsiteY56" fmla="*/ 486707 h 1482873"/>
                <a:gd name="connsiteX57" fmla="*/ 2058485 w 4779490"/>
                <a:gd name="connsiteY57" fmla="*/ 476875 h 1482873"/>
                <a:gd name="connsiteX58" fmla="*/ 2117478 w 4779490"/>
                <a:gd name="connsiteY58" fmla="*/ 457210 h 1482873"/>
                <a:gd name="connsiteX59" fmla="*/ 2146975 w 4779490"/>
                <a:gd name="connsiteY59" fmla="*/ 447378 h 1482873"/>
                <a:gd name="connsiteX60" fmla="*/ 2176472 w 4779490"/>
                <a:gd name="connsiteY60" fmla="*/ 437546 h 1482873"/>
                <a:gd name="connsiteX61" fmla="*/ 2264699 w 4779490"/>
                <a:gd name="connsiteY61" fmla="*/ 427713 h 1482873"/>
                <a:gd name="connsiteX62" fmla="*/ 2343093 w 4779490"/>
                <a:gd name="connsiteY62" fmla="*/ 417881 h 1482873"/>
                <a:gd name="connsiteX63" fmla="*/ 2491104 w 4779490"/>
                <a:gd name="connsiteY63" fmla="*/ 398217 h 1482873"/>
                <a:gd name="connsiteX64" fmla="*/ 2638588 w 4779490"/>
                <a:gd name="connsiteY64" fmla="*/ 388384 h 1482873"/>
                <a:gd name="connsiteX65" fmla="*/ 2757206 w 4779490"/>
                <a:gd name="connsiteY65" fmla="*/ 378500 h 1482873"/>
                <a:gd name="connsiteX66" fmla="*/ 2914259 w 4779490"/>
                <a:gd name="connsiteY66" fmla="*/ 378605 h 1482873"/>
                <a:gd name="connsiteX67" fmla="*/ 3031878 w 4779490"/>
                <a:gd name="connsiteY67" fmla="*/ 398217 h 1482873"/>
                <a:gd name="connsiteX68" fmla="*/ 3090872 w 4779490"/>
                <a:gd name="connsiteY68" fmla="*/ 417881 h 1482873"/>
                <a:gd name="connsiteX69" fmla="*/ 3149865 w 4779490"/>
                <a:gd name="connsiteY69" fmla="*/ 457210 h 1482873"/>
                <a:gd name="connsiteX70" fmla="*/ 3199027 w 4779490"/>
                <a:gd name="connsiteY70" fmla="*/ 516204 h 1482873"/>
                <a:gd name="connsiteX71" fmla="*/ 3228523 w 4779490"/>
                <a:gd name="connsiteY71" fmla="*/ 614526 h 1482873"/>
                <a:gd name="connsiteX72" fmla="*/ 3218691 w 4779490"/>
                <a:gd name="connsiteY72" fmla="*/ 791507 h 1482873"/>
                <a:gd name="connsiteX73" fmla="*/ 3194032 w 4779490"/>
                <a:gd name="connsiteY73" fmla="*/ 865328 h 1482873"/>
                <a:gd name="connsiteX74" fmla="*/ 3154755 w 4779490"/>
                <a:gd name="connsiteY74" fmla="*/ 899610 h 1482873"/>
                <a:gd name="connsiteX75" fmla="*/ 3090767 w 4779490"/>
                <a:gd name="connsiteY75" fmla="*/ 929107 h 1482873"/>
                <a:gd name="connsiteX76" fmla="*/ 3007166 w 4779490"/>
                <a:gd name="connsiteY76" fmla="*/ 919274 h 1482873"/>
                <a:gd name="connsiteX77" fmla="*/ 2953220 w 4779490"/>
                <a:gd name="connsiteY77" fmla="*/ 870271 h 1482873"/>
                <a:gd name="connsiteX78" fmla="*/ 2923723 w 4779490"/>
                <a:gd name="connsiteY78" fmla="*/ 771842 h 1482873"/>
                <a:gd name="connsiteX79" fmla="*/ 2933556 w 4779490"/>
                <a:gd name="connsiteY79" fmla="*/ 673520 h 1482873"/>
                <a:gd name="connsiteX80" fmla="*/ 2953220 w 4779490"/>
                <a:gd name="connsiteY80" fmla="*/ 614526 h 1482873"/>
                <a:gd name="connsiteX81" fmla="*/ 3002381 w 4779490"/>
                <a:gd name="connsiteY81" fmla="*/ 526036 h 1482873"/>
                <a:gd name="connsiteX82" fmla="*/ 3031878 w 4779490"/>
                <a:gd name="connsiteY82" fmla="*/ 496539 h 1482873"/>
                <a:gd name="connsiteX83" fmla="*/ 3051543 w 4779490"/>
                <a:gd name="connsiteY83" fmla="*/ 467042 h 1482873"/>
                <a:gd name="connsiteX84" fmla="*/ 3090872 w 4779490"/>
                <a:gd name="connsiteY84" fmla="*/ 437546 h 1482873"/>
                <a:gd name="connsiteX85" fmla="*/ 3149865 w 4779490"/>
                <a:gd name="connsiteY85" fmla="*/ 398217 h 1482873"/>
                <a:gd name="connsiteX86" fmla="*/ 3223528 w 4779490"/>
                <a:gd name="connsiteY86" fmla="*/ 358888 h 1482873"/>
                <a:gd name="connsiteX87" fmla="*/ 3287517 w 4779490"/>
                <a:gd name="connsiteY87" fmla="*/ 339223 h 1482873"/>
                <a:gd name="connsiteX88" fmla="*/ 3326846 w 4779490"/>
                <a:gd name="connsiteY88" fmla="*/ 329391 h 1482873"/>
                <a:gd name="connsiteX89" fmla="*/ 3376007 w 4779490"/>
                <a:gd name="connsiteY89" fmla="*/ 319559 h 1482873"/>
                <a:gd name="connsiteX90" fmla="*/ 3425168 w 4779490"/>
                <a:gd name="connsiteY90" fmla="*/ 299894 h 1482873"/>
                <a:gd name="connsiteX91" fmla="*/ 3503827 w 4779490"/>
                <a:gd name="connsiteY91" fmla="*/ 280230 h 1482873"/>
                <a:gd name="connsiteX92" fmla="*/ 3582991 w 4779490"/>
                <a:gd name="connsiteY92" fmla="*/ 257456 h 1482873"/>
                <a:gd name="connsiteX93" fmla="*/ 3661143 w 4779490"/>
                <a:gd name="connsiteY93" fmla="*/ 231068 h 1482873"/>
                <a:gd name="connsiteX94" fmla="*/ 3739801 w 4779490"/>
                <a:gd name="connsiteY94" fmla="*/ 211404 h 1482873"/>
                <a:gd name="connsiteX95" fmla="*/ 3798794 w 4779490"/>
                <a:gd name="connsiteY95" fmla="*/ 191739 h 1482873"/>
                <a:gd name="connsiteX96" fmla="*/ 3828291 w 4779490"/>
                <a:gd name="connsiteY96" fmla="*/ 181907 h 1482873"/>
                <a:gd name="connsiteX97" fmla="*/ 3897012 w 4779490"/>
                <a:gd name="connsiteY97" fmla="*/ 162295 h 1482873"/>
                <a:gd name="connsiteX98" fmla="*/ 3946278 w 4779490"/>
                <a:gd name="connsiteY98" fmla="*/ 142578 h 1482873"/>
                <a:gd name="connsiteX99" fmla="*/ 4024936 w 4779490"/>
                <a:gd name="connsiteY99" fmla="*/ 113081 h 1482873"/>
                <a:gd name="connsiteX100" fmla="*/ 4083930 w 4779490"/>
                <a:gd name="connsiteY100" fmla="*/ 93417 h 1482873"/>
                <a:gd name="connsiteX101" fmla="*/ 4142923 w 4779490"/>
                <a:gd name="connsiteY101" fmla="*/ 73752 h 1482873"/>
                <a:gd name="connsiteX102" fmla="*/ 4182252 w 4779490"/>
                <a:gd name="connsiteY102" fmla="*/ 63920 h 1482873"/>
                <a:gd name="connsiteX103" fmla="*/ 4211749 w 4779490"/>
                <a:gd name="connsiteY103" fmla="*/ 54088 h 1482873"/>
                <a:gd name="connsiteX104" fmla="*/ 4260910 w 4779490"/>
                <a:gd name="connsiteY104" fmla="*/ 44255 h 1482873"/>
                <a:gd name="connsiteX105" fmla="*/ 4339568 w 4779490"/>
                <a:gd name="connsiteY105" fmla="*/ 24591 h 1482873"/>
                <a:gd name="connsiteX106" fmla="*/ 4418227 w 4779490"/>
                <a:gd name="connsiteY106" fmla="*/ 14759 h 1482873"/>
                <a:gd name="connsiteX107" fmla="*/ 4779490 w 4779490"/>
                <a:gd name="connsiteY107" fmla="*/ 1817 h 1482873"/>
                <a:gd name="connsiteX0" fmla="*/ 0 w 4779490"/>
                <a:gd name="connsiteY0" fmla="*/ 1481056 h 1481056"/>
                <a:gd name="connsiteX1" fmla="*/ 71863 w 4779490"/>
                <a:gd name="connsiteY1" fmla="*/ 1236263 h 1481056"/>
                <a:gd name="connsiteX2" fmla="*/ 101865 w 4779490"/>
                <a:gd name="connsiteY2" fmla="*/ 1143651 h 1481056"/>
                <a:gd name="connsiteX3" fmla="*/ 170691 w 4779490"/>
                <a:gd name="connsiteY3" fmla="*/ 1064993 h 1481056"/>
                <a:gd name="connsiteX4" fmla="*/ 219747 w 4779490"/>
                <a:gd name="connsiteY4" fmla="*/ 1045381 h 1481056"/>
                <a:gd name="connsiteX5" fmla="*/ 288678 w 4779490"/>
                <a:gd name="connsiteY5" fmla="*/ 1015832 h 1481056"/>
                <a:gd name="connsiteX6" fmla="*/ 347672 w 4779490"/>
                <a:gd name="connsiteY6" fmla="*/ 996167 h 1481056"/>
                <a:gd name="connsiteX7" fmla="*/ 377168 w 4779490"/>
                <a:gd name="connsiteY7" fmla="*/ 986335 h 1481056"/>
                <a:gd name="connsiteX8" fmla="*/ 436162 w 4779490"/>
                <a:gd name="connsiteY8" fmla="*/ 976503 h 1481056"/>
                <a:gd name="connsiteX9" fmla="*/ 839285 w 4779490"/>
                <a:gd name="connsiteY9" fmla="*/ 986335 h 1481056"/>
                <a:gd name="connsiteX10" fmla="*/ 957429 w 4779490"/>
                <a:gd name="connsiteY10" fmla="*/ 1006052 h 1481056"/>
                <a:gd name="connsiteX11" fmla="*/ 1040871 w 4779490"/>
                <a:gd name="connsiteY11" fmla="*/ 1040385 h 1481056"/>
                <a:gd name="connsiteX12" fmla="*/ 1109698 w 4779490"/>
                <a:gd name="connsiteY12" fmla="*/ 1099484 h 1481056"/>
                <a:gd name="connsiteX13" fmla="*/ 1134252 w 4779490"/>
                <a:gd name="connsiteY13" fmla="*/ 1168100 h 1481056"/>
                <a:gd name="connsiteX14" fmla="*/ 1124420 w 4779490"/>
                <a:gd name="connsiteY14" fmla="*/ 1232142 h 1481056"/>
                <a:gd name="connsiteX15" fmla="*/ 1104756 w 4779490"/>
                <a:gd name="connsiteY15" fmla="*/ 1261638 h 1481056"/>
                <a:gd name="connsiteX16" fmla="*/ 1016265 w 4779490"/>
                <a:gd name="connsiteY16" fmla="*/ 1310800 h 1481056"/>
                <a:gd name="connsiteX17" fmla="*/ 967104 w 4779490"/>
                <a:gd name="connsiteY17" fmla="*/ 1320632 h 1481056"/>
                <a:gd name="connsiteX18" fmla="*/ 888446 w 4779490"/>
                <a:gd name="connsiteY18" fmla="*/ 1300967 h 1481056"/>
                <a:gd name="connsiteX19" fmla="*/ 819620 w 4779490"/>
                <a:gd name="connsiteY19" fmla="*/ 1281303 h 1481056"/>
                <a:gd name="connsiteX20" fmla="*/ 799956 w 4779490"/>
                <a:gd name="connsiteY20" fmla="*/ 1251806 h 1481056"/>
                <a:gd name="connsiteX21" fmla="*/ 780291 w 4779490"/>
                <a:gd name="connsiteY21" fmla="*/ 1192813 h 1481056"/>
                <a:gd name="connsiteX22" fmla="*/ 799956 w 4779490"/>
                <a:gd name="connsiteY22" fmla="*/ 1015832 h 1481056"/>
                <a:gd name="connsiteX23" fmla="*/ 819620 w 4779490"/>
                <a:gd name="connsiteY23" fmla="*/ 956838 h 1481056"/>
                <a:gd name="connsiteX24" fmla="*/ 849117 w 4779490"/>
                <a:gd name="connsiteY24" fmla="*/ 927342 h 1481056"/>
                <a:gd name="connsiteX25" fmla="*/ 868781 w 4779490"/>
                <a:gd name="connsiteY25" fmla="*/ 897845 h 1481056"/>
                <a:gd name="connsiteX26" fmla="*/ 927775 w 4779490"/>
                <a:gd name="connsiteY26" fmla="*/ 858516 h 1481056"/>
                <a:gd name="connsiteX27" fmla="*/ 986768 w 4779490"/>
                <a:gd name="connsiteY27" fmla="*/ 819187 h 1481056"/>
                <a:gd name="connsiteX28" fmla="*/ 1016265 w 4779490"/>
                <a:gd name="connsiteY28" fmla="*/ 799522 h 1481056"/>
                <a:gd name="connsiteX29" fmla="*/ 1085091 w 4779490"/>
                <a:gd name="connsiteY29" fmla="*/ 770025 h 1481056"/>
                <a:gd name="connsiteX30" fmla="*/ 1144085 w 4779490"/>
                <a:gd name="connsiteY30" fmla="*/ 750361 h 1481056"/>
                <a:gd name="connsiteX31" fmla="*/ 1173581 w 4779490"/>
                <a:gd name="connsiteY31" fmla="*/ 740529 h 1481056"/>
                <a:gd name="connsiteX32" fmla="*/ 1232575 w 4779490"/>
                <a:gd name="connsiteY32" fmla="*/ 720864 h 1481056"/>
                <a:gd name="connsiteX33" fmla="*/ 1281631 w 4779490"/>
                <a:gd name="connsiteY33" fmla="*/ 706142 h 1481056"/>
                <a:gd name="connsiteX34" fmla="*/ 1349688 w 4779490"/>
                <a:gd name="connsiteY34" fmla="*/ 681640 h 1481056"/>
                <a:gd name="connsiteX35" fmla="*/ 1448885 w 4779490"/>
                <a:gd name="connsiteY35" fmla="*/ 652038 h 1481056"/>
                <a:gd name="connsiteX36" fmla="*/ 1444152 w 4779490"/>
                <a:gd name="connsiteY36" fmla="*/ 651986 h 1481056"/>
                <a:gd name="connsiteX37" fmla="*/ 1606201 w 4779490"/>
                <a:gd name="connsiteY37" fmla="*/ 632374 h 1481056"/>
                <a:gd name="connsiteX38" fmla="*/ 1940497 w 4779490"/>
                <a:gd name="connsiteY38" fmla="*/ 612709 h 1481056"/>
                <a:gd name="connsiteX39" fmla="*/ 2176472 w 4779490"/>
                <a:gd name="connsiteY39" fmla="*/ 642206 h 1481056"/>
                <a:gd name="connsiteX40" fmla="*/ 2215801 w 4779490"/>
                <a:gd name="connsiteY40" fmla="*/ 730696 h 1481056"/>
                <a:gd name="connsiteX41" fmla="*/ 2225633 w 4779490"/>
                <a:gd name="connsiteY41" fmla="*/ 760193 h 1481056"/>
                <a:gd name="connsiteX42" fmla="*/ 2215801 w 4779490"/>
                <a:gd name="connsiteY42" fmla="*/ 868348 h 1481056"/>
                <a:gd name="connsiteX43" fmla="*/ 2196136 w 4779490"/>
                <a:gd name="connsiteY43" fmla="*/ 927342 h 1481056"/>
                <a:gd name="connsiteX44" fmla="*/ 2137143 w 4779490"/>
                <a:gd name="connsiteY44" fmla="*/ 966671 h 1481056"/>
                <a:gd name="connsiteX45" fmla="*/ 2107646 w 4779490"/>
                <a:gd name="connsiteY45" fmla="*/ 976503 h 1481056"/>
                <a:gd name="connsiteX46" fmla="*/ 1998986 w 4779490"/>
                <a:gd name="connsiteY46" fmla="*/ 1012217 h 1481056"/>
                <a:gd name="connsiteX47" fmla="*/ 1871672 w 4779490"/>
                <a:gd name="connsiteY47" fmla="*/ 1006000 h 1481056"/>
                <a:gd name="connsiteX48" fmla="*/ 1832343 w 4779490"/>
                <a:gd name="connsiteY48" fmla="*/ 996167 h 1481056"/>
                <a:gd name="connsiteX49" fmla="*/ 1783181 w 4779490"/>
                <a:gd name="connsiteY49" fmla="*/ 947006 h 1481056"/>
                <a:gd name="connsiteX50" fmla="*/ 1763517 w 4779490"/>
                <a:gd name="connsiteY50" fmla="*/ 888013 h 1481056"/>
                <a:gd name="connsiteX51" fmla="*/ 1783181 w 4779490"/>
                <a:gd name="connsiteY51" fmla="*/ 701200 h 1481056"/>
                <a:gd name="connsiteX52" fmla="*/ 1802846 w 4779490"/>
                <a:gd name="connsiteY52" fmla="*/ 642206 h 1481056"/>
                <a:gd name="connsiteX53" fmla="*/ 1901168 w 4779490"/>
                <a:gd name="connsiteY53" fmla="*/ 543884 h 1481056"/>
                <a:gd name="connsiteX54" fmla="*/ 1930665 w 4779490"/>
                <a:gd name="connsiteY54" fmla="*/ 524219 h 1481056"/>
                <a:gd name="connsiteX55" fmla="*/ 1989659 w 4779490"/>
                <a:gd name="connsiteY55" fmla="*/ 504554 h 1481056"/>
                <a:gd name="connsiteX56" fmla="*/ 2019156 w 4779490"/>
                <a:gd name="connsiteY56" fmla="*/ 484890 h 1481056"/>
                <a:gd name="connsiteX57" fmla="*/ 2058485 w 4779490"/>
                <a:gd name="connsiteY57" fmla="*/ 475058 h 1481056"/>
                <a:gd name="connsiteX58" fmla="*/ 2117478 w 4779490"/>
                <a:gd name="connsiteY58" fmla="*/ 455393 h 1481056"/>
                <a:gd name="connsiteX59" fmla="*/ 2146975 w 4779490"/>
                <a:gd name="connsiteY59" fmla="*/ 445561 h 1481056"/>
                <a:gd name="connsiteX60" fmla="*/ 2176472 w 4779490"/>
                <a:gd name="connsiteY60" fmla="*/ 435729 h 1481056"/>
                <a:gd name="connsiteX61" fmla="*/ 2264699 w 4779490"/>
                <a:gd name="connsiteY61" fmla="*/ 425896 h 1481056"/>
                <a:gd name="connsiteX62" fmla="*/ 2343093 w 4779490"/>
                <a:gd name="connsiteY62" fmla="*/ 416064 h 1481056"/>
                <a:gd name="connsiteX63" fmla="*/ 2491104 w 4779490"/>
                <a:gd name="connsiteY63" fmla="*/ 396400 h 1481056"/>
                <a:gd name="connsiteX64" fmla="*/ 2638588 w 4779490"/>
                <a:gd name="connsiteY64" fmla="*/ 386567 h 1481056"/>
                <a:gd name="connsiteX65" fmla="*/ 2757206 w 4779490"/>
                <a:gd name="connsiteY65" fmla="*/ 376683 h 1481056"/>
                <a:gd name="connsiteX66" fmla="*/ 2914259 w 4779490"/>
                <a:gd name="connsiteY66" fmla="*/ 376788 h 1481056"/>
                <a:gd name="connsiteX67" fmla="*/ 3031878 w 4779490"/>
                <a:gd name="connsiteY67" fmla="*/ 396400 h 1481056"/>
                <a:gd name="connsiteX68" fmla="*/ 3090872 w 4779490"/>
                <a:gd name="connsiteY68" fmla="*/ 416064 h 1481056"/>
                <a:gd name="connsiteX69" fmla="*/ 3149865 w 4779490"/>
                <a:gd name="connsiteY69" fmla="*/ 455393 h 1481056"/>
                <a:gd name="connsiteX70" fmla="*/ 3199027 w 4779490"/>
                <a:gd name="connsiteY70" fmla="*/ 514387 h 1481056"/>
                <a:gd name="connsiteX71" fmla="*/ 3228523 w 4779490"/>
                <a:gd name="connsiteY71" fmla="*/ 612709 h 1481056"/>
                <a:gd name="connsiteX72" fmla="*/ 3218691 w 4779490"/>
                <a:gd name="connsiteY72" fmla="*/ 789690 h 1481056"/>
                <a:gd name="connsiteX73" fmla="*/ 3194032 w 4779490"/>
                <a:gd name="connsiteY73" fmla="*/ 863511 h 1481056"/>
                <a:gd name="connsiteX74" fmla="*/ 3154755 w 4779490"/>
                <a:gd name="connsiteY74" fmla="*/ 897793 h 1481056"/>
                <a:gd name="connsiteX75" fmla="*/ 3090767 w 4779490"/>
                <a:gd name="connsiteY75" fmla="*/ 927290 h 1481056"/>
                <a:gd name="connsiteX76" fmla="*/ 3007166 w 4779490"/>
                <a:gd name="connsiteY76" fmla="*/ 917457 h 1481056"/>
                <a:gd name="connsiteX77" fmla="*/ 2953220 w 4779490"/>
                <a:gd name="connsiteY77" fmla="*/ 868454 h 1481056"/>
                <a:gd name="connsiteX78" fmla="*/ 2923723 w 4779490"/>
                <a:gd name="connsiteY78" fmla="*/ 770025 h 1481056"/>
                <a:gd name="connsiteX79" fmla="*/ 2933556 w 4779490"/>
                <a:gd name="connsiteY79" fmla="*/ 671703 h 1481056"/>
                <a:gd name="connsiteX80" fmla="*/ 2953220 w 4779490"/>
                <a:gd name="connsiteY80" fmla="*/ 612709 h 1481056"/>
                <a:gd name="connsiteX81" fmla="*/ 3002381 w 4779490"/>
                <a:gd name="connsiteY81" fmla="*/ 524219 h 1481056"/>
                <a:gd name="connsiteX82" fmla="*/ 3031878 w 4779490"/>
                <a:gd name="connsiteY82" fmla="*/ 494722 h 1481056"/>
                <a:gd name="connsiteX83" fmla="*/ 3051543 w 4779490"/>
                <a:gd name="connsiteY83" fmla="*/ 465225 h 1481056"/>
                <a:gd name="connsiteX84" fmla="*/ 3090872 w 4779490"/>
                <a:gd name="connsiteY84" fmla="*/ 435729 h 1481056"/>
                <a:gd name="connsiteX85" fmla="*/ 3149865 w 4779490"/>
                <a:gd name="connsiteY85" fmla="*/ 396400 h 1481056"/>
                <a:gd name="connsiteX86" fmla="*/ 3223528 w 4779490"/>
                <a:gd name="connsiteY86" fmla="*/ 357071 h 1481056"/>
                <a:gd name="connsiteX87" fmla="*/ 3287517 w 4779490"/>
                <a:gd name="connsiteY87" fmla="*/ 337406 h 1481056"/>
                <a:gd name="connsiteX88" fmla="*/ 3326846 w 4779490"/>
                <a:gd name="connsiteY88" fmla="*/ 327574 h 1481056"/>
                <a:gd name="connsiteX89" fmla="*/ 3376007 w 4779490"/>
                <a:gd name="connsiteY89" fmla="*/ 317742 h 1481056"/>
                <a:gd name="connsiteX90" fmla="*/ 3425168 w 4779490"/>
                <a:gd name="connsiteY90" fmla="*/ 298077 h 1481056"/>
                <a:gd name="connsiteX91" fmla="*/ 3503827 w 4779490"/>
                <a:gd name="connsiteY91" fmla="*/ 278413 h 1481056"/>
                <a:gd name="connsiteX92" fmla="*/ 3582991 w 4779490"/>
                <a:gd name="connsiteY92" fmla="*/ 255639 h 1481056"/>
                <a:gd name="connsiteX93" fmla="*/ 3661143 w 4779490"/>
                <a:gd name="connsiteY93" fmla="*/ 229251 h 1481056"/>
                <a:gd name="connsiteX94" fmla="*/ 3739801 w 4779490"/>
                <a:gd name="connsiteY94" fmla="*/ 209587 h 1481056"/>
                <a:gd name="connsiteX95" fmla="*/ 3798794 w 4779490"/>
                <a:gd name="connsiteY95" fmla="*/ 189922 h 1481056"/>
                <a:gd name="connsiteX96" fmla="*/ 3828291 w 4779490"/>
                <a:gd name="connsiteY96" fmla="*/ 180090 h 1481056"/>
                <a:gd name="connsiteX97" fmla="*/ 3897012 w 4779490"/>
                <a:gd name="connsiteY97" fmla="*/ 160478 h 1481056"/>
                <a:gd name="connsiteX98" fmla="*/ 3946278 w 4779490"/>
                <a:gd name="connsiteY98" fmla="*/ 140761 h 1481056"/>
                <a:gd name="connsiteX99" fmla="*/ 4024936 w 4779490"/>
                <a:gd name="connsiteY99" fmla="*/ 111264 h 1481056"/>
                <a:gd name="connsiteX100" fmla="*/ 4083930 w 4779490"/>
                <a:gd name="connsiteY100" fmla="*/ 91600 h 1481056"/>
                <a:gd name="connsiteX101" fmla="*/ 4142923 w 4779490"/>
                <a:gd name="connsiteY101" fmla="*/ 71935 h 1481056"/>
                <a:gd name="connsiteX102" fmla="*/ 4182252 w 4779490"/>
                <a:gd name="connsiteY102" fmla="*/ 62103 h 1481056"/>
                <a:gd name="connsiteX103" fmla="*/ 4211749 w 4779490"/>
                <a:gd name="connsiteY103" fmla="*/ 52271 h 1481056"/>
                <a:gd name="connsiteX104" fmla="*/ 4260910 w 4779490"/>
                <a:gd name="connsiteY104" fmla="*/ 42438 h 1481056"/>
                <a:gd name="connsiteX105" fmla="*/ 4339568 w 4779490"/>
                <a:gd name="connsiteY105" fmla="*/ 22774 h 1481056"/>
                <a:gd name="connsiteX106" fmla="*/ 4779490 w 4779490"/>
                <a:gd name="connsiteY106" fmla="*/ 0 h 1481056"/>
                <a:gd name="connsiteX0" fmla="*/ 0 w 4339568"/>
                <a:gd name="connsiteY0" fmla="*/ 1458282 h 1458282"/>
                <a:gd name="connsiteX1" fmla="*/ 71863 w 4339568"/>
                <a:gd name="connsiteY1" fmla="*/ 1213489 h 1458282"/>
                <a:gd name="connsiteX2" fmla="*/ 101865 w 4339568"/>
                <a:gd name="connsiteY2" fmla="*/ 1120877 h 1458282"/>
                <a:gd name="connsiteX3" fmla="*/ 170691 w 4339568"/>
                <a:gd name="connsiteY3" fmla="*/ 1042219 h 1458282"/>
                <a:gd name="connsiteX4" fmla="*/ 219747 w 4339568"/>
                <a:gd name="connsiteY4" fmla="*/ 1022607 h 1458282"/>
                <a:gd name="connsiteX5" fmla="*/ 288678 w 4339568"/>
                <a:gd name="connsiteY5" fmla="*/ 993058 h 1458282"/>
                <a:gd name="connsiteX6" fmla="*/ 347672 w 4339568"/>
                <a:gd name="connsiteY6" fmla="*/ 973393 h 1458282"/>
                <a:gd name="connsiteX7" fmla="*/ 377168 w 4339568"/>
                <a:gd name="connsiteY7" fmla="*/ 963561 h 1458282"/>
                <a:gd name="connsiteX8" fmla="*/ 436162 w 4339568"/>
                <a:gd name="connsiteY8" fmla="*/ 953729 h 1458282"/>
                <a:gd name="connsiteX9" fmla="*/ 839285 w 4339568"/>
                <a:gd name="connsiteY9" fmla="*/ 963561 h 1458282"/>
                <a:gd name="connsiteX10" fmla="*/ 957429 w 4339568"/>
                <a:gd name="connsiteY10" fmla="*/ 983278 h 1458282"/>
                <a:gd name="connsiteX11" fmla="*/ 1040871 w 4339568"/>
                <a:gd name="connsiteY11" fmla="*/ 1017611 h 1458282"/>
                <a:gd name="connsiteX12" fmla="*/ 1109698 w 4339568"/>
                <a:gd name="connsiteY12" fmla="*/ 1076710 h 1458282"/>
                <a:gd name="connsiteX13" fmla="*/ 1134252 w 4339568"/>
                <a:gd name="connsiteY13" fmla="*/ 1145326 h 1458282"/>
                <a:gd name="connsiteX14" fmla="*/ 1124420 w 4339568"/>
                <a:gd name="connsiteY14" fmla="*/ 1209368 h 1458282"/>
                <a:gd name="connsiteX15" fmla="*/ 1104756 w 4339568"/>
                <a:gd name="connsiteY15" fmla="*/ 1238864 h 1458282"/>
                <a:gd name="connsiteX16" fmla="*/ 1016265 w 4339568"/>
                <a:gd name="connsiteY16" fmla="*/ 1288026 h 1458282"/>
                <a:gd name="connsiteX17" fmla="*/ 967104 w 4339568"/>
                <a:gd name="connsiteY17" fmla="*/ 1297858 h 1458282"/>
                <a:gd name="connsiteX18" fmla="*/ 888446 w 4339568"/>
                <a:gd name="connsiteY18" fmla="*/ 1278193 h 1458282"/>
                <a:gd name="connsiteX19" fmla="*/ 819620 w 4339568"/>
                <a:gd name="connsiteY19" fmla="*/ 1258529 h 1458282"/>
                <a:gd name="connsiteX20" fmla="*/ 799956 w 4339568"/>
                <a:gd name="connsiteY20" fmla="*/ 1229032 h 1458282"/>
                <a:gd name="connsiteX21" fmla="*/ 780291 w 4339568"/>
                <a:gd name="connsiteY21" fmla="*/ 1170039 h 1458282"/>
                <a:gd name="connsiteX22" fmla="*/ 799956 w 4339568"/>
                <a:gd name="connsiteY22" fmla="*/ 993058 h 1458282"/>
                <a:gd name="connsiteX23" fmla="*/ 819620 w 4339568"/>
                <a:gd name="connsiteY23" fmla="*/ 934064 h 1458282"/>
                <a:gd name="connsiteX24" fmla="*/ 849117 w 4339568"/>
                <a:gd name="connsiteY24" fmla="*/ 904568 h 1458282"/>
                <a:gd name="connsiteX25" fmla="*/ 868781 w 4339568"/>
                <a:gd name="connsiteY25" fmla="*/ 875071 h 1458282"/>
                <a:gd name="connsiteX26" fmla="*/ 927775 w 4339568"/>
                <a:gd name="connsiteY26" fmla="*/ 835742 h 1458282"/>
                <a:gd name="connsiteX27" fmla="*/ 986768 w 4339568"/>
                <a:gd name="connsiteY27" fmla="*/ 796413 h 1458282"/>
                <a:gd name="connsiteX28" fmla="*/ 1016265 w 4339568"/>
                <a:gd name="connsiteY28" fmla="*/ 776748 h 1458282"/>
                <a:gd name="connsiteX29" fmla="*/ 1085091 w 4339568"/>
                <a:gd name="connsiteY29" fmla="*/ 747251 h 1458282"/>
                <a:gd name="connsiteX30" fmla="*/ 1144085 w 4339568"/>
                <a:gd name="connsiteY30" fmla="*/ 727587 h 1458282"/>
                <a:gd name="connsiteX31" fmla="*/ 1173581 w 4339568"/>
                <a:gd name="connsiteY31" fmla="*/ 717755 h 1458282"/>
                <a:gd name="connsiteX32" fmla="*/ 1232575 w 4339568"/>
                <a:gd name="connsiteY32" fmla="*/ 698090 h 1458282"/>
                <a:gd name="connsiteX33" fmla="*/ 1281631 w 4339568"/>
                <a:gd name="connsiteY33" fmla="*/ 683368 h 1458282"/>
                <a:gd name="connsiteX34" fmla="*/ 1349688 w 4339568"/>
                <a:gd name="connsiteY34" fmla="*/ 658866 h 1458282"/>
                <a:gd name="connsiteX35" fmla="*/ 1448885 w 4339568"/>
                <a:gd name="connsiteY35" fmla="*/ 629264 h 1458282"/>
                <a:gd name="connsiteX36" fmla="*/ 1444152 w 4339568"/>
                <a:gd name="connsiteY36" fmla="*/ 629212 h 1458282"/>
                <a:gd name="connsiteX37" fmla="*/ 1606201 w 4339568"/>
                <a:gd name="connsiteY37" fmla="*/ 609600 h 1458282"/>
                <a:gd name="connsiteX38" fmla="*/ 1940497 w 4339568"/>
                <a:gd name="connsiteY38" fmla="*/ 589935 h 1458282"/>
                <a:gd name="connsiteX39" fmla="*/ 2176472 w 4339568"/>
                <a:gd name="connsiteY39" fmla="*/ 619432 h 1458282"/>
                <a:gd name="connsiteX40" fmla="*/ 2215801 w 4339568"/>
                <a:gd name="connsiteY40" fmla="*/ 707922 h 1458282"/>
                <a:gd name="connsiteX41" fmla="*/ 2225633 w 4339568"/>
                <a:gd name="connsiteY41" fmla="*/ 737419 h 1458282"/>
                <a:gd name="connsiteX42" fmla="*/ 2215801 w 4339568"/>
                <a:gd name="connsiteY42" fmla="*/ 845574 h 1458282"/>
                <a:gd name="connsiteX43" fmla="*/ 2196136 w 4339568"/>
                <a:gd name="connsiteY43" fmla="*/ 904568 h 1458282"/>
                <a:gd name="connsiteX44" fmla="*/ 2137143 w 4339568"/>
                <a:gd name="connsiteY44" fmla="*/ 943897 h 1458282"/>
                <a:gd name="connsiteX45" fmla="*/ 2107646 w 4339568"/>
                <a:gd name="connsiteY45" fmla="*/ 953729 h 1458282"/>
                <a:gd name="connsiteX46" fmla="*/ 1998986 w 4339568"/>
                <a:gd name="connsiteY46" fmla="*/ 989443 h 1458282"/>
                <a:gd name="connsiteX47" fmla="*/ 1871672 w 4339568"/>
                <a:gd name="connsiteY47" fmla="*/ 983226 h 1458282"/>
                <a:gd name="connsiteX48" fmla="*/ 1832343 w 4339568"/>
                <a:gd name="connsiteY48" fmla="*/ 973393 h 1458282"/>
                <a:gd name="connsiteX49" fmla="*/ 1783181 w 4339568"/>
                <a:gd name="connsiteY49" fmla="*/ 924232 h 1458282"/>
                <a:gd name="connsiteX50" fmla="*/ 1763517 w 4339568"/>
                <a:gd name="connsiteY50" fmla="*/ 865239 h 1458282"/>
                <a:gd name="connsiteX51" fmla="*/ 1783181 w 4339568"/>
                <a:gd name="connsiteY51" fmla="*/ 678426 h 1458282"/>
                <a:gd name="connsiteX52" fmla="*/ 1802846 w 4339568"/>
                <a:gd name="connsiteY52" fmla="*/ 619432 h 1458282"/>
                <a:gd name="connsiteX53" fmla="*/ 1901168 w 4339568"/>
                <a:gd name="connsiteY53" fmla="*/ 521110 h 1458282"/>
                <a:gd name="connsiteX54" fmla="*/ 1930665 w 4339568"/>
                <a:gd name="connsiteY54" fmla="*/ 501445 h 1458282"/>
                <a:gd name="connsiteX55" fmla="*/ 1989659 w 4339568"/>
                <a:gd name="connsiteY55" fmla="*/ 481780 h 1458282"/>
                <a:gd name="connsiteX56" fmla="*/ 2019156 w 4339568"/>
                <a:gd name="connsiteY56" fmla="*/ 462116 h 1458282"/>
                <a:gd name="connsiteX57" fmla="*/ 2058485 w 4339568"/>
                <a:gd name="connsiteY57" fmla="*/ 452284 h 1458282"/>
                <a:gd name="connsiteX58" fmla="*/ 2117478 w 4339568"/>
                <a:gd name="connsiteY58" fmla="*/ 432619 h 1458282"/>
                <a:gd name="connsiteX59" fmla="*/ 2146975 w 4339568"/>
                <a:gd name="connsiteY59" fmla="*/ 422787 h 1458282"/>
                <a:gd name="connsiteX60" fmla="*/ 2176472 w 4339568"/>
                <a:gd name="connsiteY60" fmla="*/ 412955 h 1458282"/>
                <a:gd name="connsiteX61" fmla="*/ 2264699 w 4339568"/>
                <a:gd name="connsiteY61" fmla="*/ 403122 h 1458282"/>
                <a:gd name="connsiteX62" fmla="*/ 2343093 w 4339568"/>
                <a:gd name="connsiteY62" fmla="*/ 393290 h 1458282"/>
                <a:gd name="connsiteX63" fmla="*/ 2491104 w 4339568"/>
                <a:gd name="connsiteY63" fmla="*/ 373626 h 1458282"/>
                <a:gd name="connsiteX64" fmla="*/ 2638588 w 4339568"/>
                <a:gd name="connsiteY64" fmla="*/ 363793 h 1458282"/>
                <a:gd name="connsiteX65" fmla="*/ 2757206 w 4339568"/>
                <a:gd name="connsiteY65" fmla="*/ 353909 h 1458282"/>
                <a:gd name="connsiteX66" fmla="*/ 2914259 w 4339568"/>
                <a:gd name="connsiteY66" fmla="*/ 354014 h 1458282"/>
                <a:gd name="connsiteX67" fmla="*/ 3031878 w 4339568"/>
                <a:gd name="connsiteY67" fmla="*/ 373626 h 1458282"/>
                <a:gd name="connsiteX68" fmla="*/ 3090872 w 4339568"/>
                <a:gd name="connsiteY68" fmla="*/ 393290 h 1458282"/>
                <a:gd name="connsiteX69" fmla="*/ 3149865 w 4339568"/>
                <a:gd name="connsiteY69" fmla="*/ 432619 h 1458282"/>
                <a:gd name="connsiteX70" fmla="*/ 3199027 w 4339568"/>
                <a:gd name="connsiteY70" fmla="*/ 491613 h 1458282"/>
                <a:gd name="connsiteX71" fmla="*/ 3228523 w 4339568"/>
                <a:gd name="connsiteY71" fmla="*/ 589935 h 1458282"/>
                <a:gd name="connsiteX72" fmla="*/ 3218691 w 4339568"/>
                <a:gd name="connsiteY72" fmla="*/ 766916 h 1458282"/>
                <a:gd name="connsiteX73" fmla="*/ 3194032 w 4339568"/>
                <a:gd name="connsiteY73" fmla="*/ 840737 h 1458282"/>
                <a:gd name="connsiteX74" fmla="*/ 3154755 w 4339568"/>
                <a:gd name="connsiteY74" fmla="*/ 875019 h 1458282"/>
                <a:gd name="connsiteX75" fmla="*/ 3090767 w 4339568"/>
                <a:gd name="connsiteY75" fmla="*/ 904516 h 1458282"/>
                <a:gd name="connsiteX76" fmla="*/ 3007166 w 4339568"/>
                <a:gd name="connsiteY76" fmla="*/ 894683 h 1458282"/>
                <a:gd name="connsiteX77" fmla="*/ 2953220 w 4339568"/>
                <a:gd name="connsiteY77" fmla="*/ 845680 h 1458282"/>
                <a:gd name="connsiteX78" fmla="*/ 2923723 w 4339568"/>
                <a:gd name="connsiteY78" fmla="*/ 747251 h 1458282"/>
                <a:gd name="connsiteX79" fmla="*/ 2933556 w 4339568"/>
                <a:gd name="connsiteY79" fmla="*/ 648929 h 1458282"/>
                <a:gd name="connsiteX80" fmla="*/ 2953220 w 4339568"/>
                <a:gd name="connsiteY80" fmla="*/ 589935 h 1458282"/>
                <a:gd name="connsiteX81" fmla="*/ 3002381 w 4339568"/>
                <a:gd name="connsiteY81" fmla="*/ 501445 h 1458282"/>
                <a:gd name="connsiteX82" fmla="*/ 3031878 w 4339568"/>
                <a:gd name="connsiteY82" fmla="*/ 471948 h 1458282"/>
                <a:gd name="connsiteX83" fmla="*/ 3051543 w 4339568"/>
                <a:gd name="connsiteY83" fmla="*/ 442451 h 1458282"/>
                <a:gd name="connsiteX84" fmla="*/ 3090872 w 4339568"/>
                <a:gd name="connsiteY84" fmla="*/ 412955 h 1458282"/>
                <a:gd name="connsiteX85" fmla="*/ 3149865 w 4339568"/>
                <a:gd name="connsiteY85" fmla="*/ 373626 h 1458282"/>
                <a:gd name="connsiteX86" fmla="*/ 3223528 w 4339568"/>
                <a:gd name="connsiteY86" fmla="*/ 334297 h 1458282"/>
                <a:gd name="connsiteX87" fmla="*/ 3287517 w 4339568"/>
                <a:gd name="connsiteY87" fmla="*/ 314632 h 1458282"/>
                <a:gd name="connsiteX88" fmla="*/ 3326846 w 4339568"/>
                <a:gd name="connsiteY88" fmla="*/ 304800 h 1458282"/>
                <a:gd name="connsiteX89" fmla="*/ 3376007 w 4339568"/>
                <a:gd name="connsiteY89" fmla="*/ 294968 h 1458282"/>
                <a:gd name="connsiteX90" fmla="*/ 3425168 w 4339568"/>
                <a:gd name="connsiteY90" fmla="*/ 275303 h 1458282"/>
                <a:gd name="connsiteX91" fmla="*/ 3503827 w 4339568"/>
                <a:gd name="connsiteY91" fmla="*/ 255639 h 1458282"/>
                <a:gd name="connsiteX92" fmla="*/ 3582991 w 4339568"/>
                <a:gd name="connsiteY92" fmla="*/ 232865 h 1458282"/>
                <a:gd name="connsiteX93" fmla="*/ 3661143 w 4339568"/>
                <a:gd name="connsiteY93" fmla="*/ 206477 h 1458282"/>
                <a:gd name="connsiteX94" fmla="*/ 3739801 w 4339568"/>
                <a:gd name="connsiteY94" fmla="*/ 186813 h 1458282"/>
                <a:gd name="connsiteX95" fmla="*/ 3798794 w 4339568"/>
                <a:gd name="connsiteY95" fmla="*/ 167148 h 1458282"/>
                <a:gd name="connsiteX96" fmla="*/ 3828291 w 4339568"/>
                <a:gd name="connsiteY96" fmla="*/ 157316 h 1458282"/>
                <a:gd name="connsiteX97" fmla="*/ 3897012 w 4339568"/>
                <a:gd name="connsiteY97" fmla="*/ 137704 h 1458282"/>
                <a:gd name="connsiteX98" fmla="*/ 3946278 w 4339568"/>
                <a:gd name="connsiteY98" fmla="*/ 117987 h 1458282"/>
                <a:gd name="connsiteX99" fmla="*/ 4024936 w 4339568"/>
                <a:gd name="connsiteY99" fmla="*/ 88490 h 1458282"/>
                <a:gd name="connsiteX100" fmla="*/ 4083930 w 4339568"/>
                <a:gd name="connsiteY100" fmla="*/ 68826 h 1458282"/>
                <a:gd name="connsiteX101" fmla="*/ 4142923 w 4339568"/>
                <a:gd name="connsiteY101" fmla="*/ 49161 h 1458282"/>
                <a:gd name="connsiteX102" fmla="*/ 4182252 w 4339568"/>
                <a:gd name="connsiteY102" fmla="*/ 39329 h 1458282"/>
                <a:gd name="connsiteX103" fmla="*/ 4211749 w 4339568"/>
                <a:gd name="connsiteY103" fmla="*/ 29497 h 1458282"/>
                <a:gd name="connsiteX104" fmla="*/ 4260910 w 4339568"/>
                <a:gd name="connsiteY104" fmla="*/ 19664 h 1458282"/>
                <a:gd name="connsiteX105" fmla="*/ 4339568 w 4339568"/>
                <a:gd name="connsiteY105" fmla="*/ 0 h 1458282"/>
                <a:gd name="connsiteX0" fmla="*/ 0 w 4260910"/>
                <a:gd name="connsiteY0" fmla="*/ 1438618 h 1438618"/>
                <a:gd name="connsiteX1" fmla="*/ 71863 w 4260910"/>
                <a:gd name="connsiteY1" fmla="*/ 1193825 h 1438618"/>
                <a:gd name="connsiteX2" fmla="*/ 101865 w 4260910"/>
                <a:gd name="connsiteY2" fmla="*/ 1101213 h 1438618"/>
                <a:gd name="connsiteX3" fmla="*/ 170691 w 4260910"/>
                <a:gd name="connsiteY3" fmla="*/ 1022555 h 1438618"/>
                <a:gd name="connsiteX4" fmla="*/ 219747 w 4260910"/>
                <a:gd name="connsiteY4" fmla="*/ 1002943 h 1438618"/>
                <a:gd name="connsiteX5" fmla="*/ 288678 w 4260910"/>
                <a:gd name="connsiteY5" fmla="*/ 973394 h 1438618"/>
                <a:gd name="connsiteX6" fmla="*/ 347672 w 4260910"/>
                <a:gd name="connsiteY6" fmla="*/ 953729 h 1438618"/>
                <a:gd name="connsiteX7" fmla="*/ 377168 w 4260910"/>
                <a:gd name="connsiteY7" fmla="*/ 943897 h 1438618"/>
                <a:gd name="connsiteX8" fmla="*/ 436162 w 4260910"/>
                <a:gd name="connsiteY8" fmla="*/ 934065 h 1438618"/>
                <a:gd name="connsiteX9" fmla="*/ 839285 w 4260910"/>
                <a:gd name="connsiteY9" fmla="*/ 943897 h 1438618"/>
                <a:gd name="connsiteX10" fmla="*/ 957429 w 4260910"/>
                <a:gd name="connsiteY10" fmla="*/ 963614 h 1438618"/>
                <a:gd name="connsiteX11" fmla="*/ 1040871 w 4260910"/>
                <a:gd name="connsiteY11" fmla="*/ 997947 h 1438618"/>
                <a:gd name="connsiteX12" fmla="*/ 1109698 w 4260910"/>
                <a:gd name="connsiteY12" fmla="*/ 1057046 h 1438618"/>
                <a:gd name="connsiteX13" fmla="*/ 1134252 w 4260910"/>
                <a:gd name="connsiteY13" fmla="*/ 1125662 h 1438618"/>
                <a:gd name="connsiteX14" fmla="*/ 1124420 w 4260910"/>
                <a:gd name="connsiteY14" fmla="*/ 1189704 h 1438618"/>
                <a:gd name="connsiteX15" fmla="*/ 1104756 w 4260910"/>
                <a:gd name="connsiteY15" fmla="*/ 1219200 h 1438618"/>
                <a:gd name="connsiteX16" fmla="*/ 1016265 w 4260910"/>
                <a:gd name="connsiteY16" fmla="*/ 1268362 h 1438618"/>
                <a:gd name="connsiteX17" fmla="*/ 967104 w 4260910"/>
                <a:gd name="connsiteY17" fmla="*/ 1278194 h 1438618"/>
                <a:gd name="connsiteX18" fmla="*/ 888446 w 4260910"/>
                <a:gd name="connsiteY18" fmla="*/ 1258529 h 1438618"/>
                <a:gd name="connsiteX19" fmla="*/ 819620 w 4260910"/>
                <a:gd name="connsiteY19" fmla="*/ 1238865 h 1438618"/>
                <a:gd name="connsiteX20" fmla="*/ 799956 w 4260910"/>
                <a:gd name="connsiteY20" fmla="*/ 1209368 h 1438618"/>
                <a:gd name="connsiteX21" fmla="*/ 780291 w 4260910"/>
                <a:gd name="connsiteY21" fmla="*/ 1150375 h 1438618"/>
                <a:gd name="connsiteX22" fmla="*/ 799956 w 4260910"/>
                <a:gd name="connsiteY22" fmla="*/ 973394 h 1438618"/>
                <a:gd name="connsiteX23" fmla="*/ 819620 w 4260910"/>
                <a:gd name="connsiteY23" fmla="*/ 914400 h 1438618"/>
                <a:gd name="connsiteX24" fmla="*/ 849117 w 4260910"/>
                <a:gd name="connsiteY24" fmla="*/ 884904 h 1438618"/>
                <a:gd name="connsiteX25" fmla="*/ 868781 w 4260910"/>
                <a:gd name="connsiteY25" fmla="*/ 855407 h 1438618"/>
                <a:gd name="connsiteX26" fmla="*/ 927775 w 4260910"/>
                <a:gd name="connsiteY26" fmla="*/ 816078 h 1438618"/>
                <a:gd name="connsiteX27" fmla="*/ 986768 w 4260910"/>
                <a:gd name="connsiteY27" fmla="*/ 776749 h 1438618"/>
                <a:gd name="connsiteX28" fmla="*/ 1016265 w 4260910"/>
                <a:gd name="connsiteY28" fmla="*/ 757084 h 1438618"/>
                <a:gd name="connsiteX29" fmla="*/ 1085091 w 4260910"/>
                <a:gd name="connsiteY29" fmla="*/ 727587 h 1438618"/>
                <a:gd name="connsiteX30" fmla="*/ 1144085 w 4260910"/>
                <a:gd name="connsiteY30" fmla="*/ 707923 h 1438618"/>
                <a:gd name="connsiteX31" fmla="*/ 1173581 w 4260910"/>
                <a:gd name="connsiteY31" fmla="*/ 698091 h 1438618"/>
                <a:gd name="connsiteX32" fmla="*/ 1232575 w 4260910"/>
                <a:gd name="connsiteY32" fmla="*/ 678426 h 1438618"/>
                <a:gd name="connsiteX33" fmla="*/ 1281631 w 4260910"/>
                <a:gd name="connsiteY33" fmla="*/ 663704 h 1438618"/>
                <a:gd name="connsiteX34" fmla="*/ 1349688 w 4260910"/>
                <a:gd name="connsiteY34" fmla="*/ 639202 h 1438618"/>
                <a:gd name="connsiteX35" fmla="*/ 1448885 w 4260910"/>
                <a:gd name="connsiteY35" fmla="*/ 609600 h 1438618"/>
                <a:gd name="connsiteX36" fmla="*/ 1444152 w 4260910"/>
                <a:gd name="connsiteY36" fmla="*/ 609548 h 1438618"/>
                <a:gd name="connsiteX37" fmla="*/ 1606201 w 4260910"/>
                <a:gd name="connsiteY37" fmla="*/ 589936 h 1438618"/>
                <a:gd name="connsiteX38" fmla="*/ 1940497 w 4260910"/>
                <a:gd name="connsiteY38" fmla="*/ 570271 h 1438618"/>
                <a:gd name="connsiteX39" fmla="*/ 2176472 w 4260910"/>
                <a:gd name="connsiteY39" fmla="*/ 599768 h 1438618"/>
                <a:gd name="connsiteX40" fmla="*/ 2215801 w 4260910"/>
                <a:gd name="connsiteY40" fmla="*/ 688258 h 1438618"/>
                <a:gd name="connsiteX41" fmla="*/ 2225633 w 4260910"/>
                <a:gd name="connsiteY41" fmla="*/ 717755 h 1438618"/>
                <a:gd name="connsiteX42" fmla="*/ 2215801 w 4260910"/>
                <a:gd name="connsiteY42" fmla="*/ 825910 h 1438618"/>
                <a:gd name="connsiteX43" fmla="*/ 2196136 w 4260910"/>
                <a:gd name="connsiteY43" fmla="*/ 884904 h 1438618"/>
                <a:gd name="connsiteX44" fmla="*/ 2137143 w 4260910"/>
                <a:gd name="connsiteY44" fmla="*/ 924233 h 1438618"/>
                <a:gd name="connsiteX45" fmla="*/ 2107646 w 4260910"/>
                <a:gd name="connsiteY45" fmla="*/ 934065 h 1438618"/>
                <a:gd name="connsiteX46" fmla="*/ 1998986 w 4260910"/>
                <a:gd name="connsiteY46" fmla="*/ 969779 h 1438618"/>
                <a:gd name="connsiteX47" fmla="*/ 1871672 w 4260910"/>
                <a:gd name="connsiteY47" fmla="*/ 963562 h 1438618"/>
                <a:gd name="connsiteX48" fmla="*/ 1832343 w 4260910"/>
                <a:gd name="connsiteY48" fmla="*/ 953729 h 1438618"/>
                <a:gd name="connsiteX49" fmla="*/ 1783181 w 4260910"/>
                <a:gd name="connsiteY49" fmla="*/ 904568 h 1438618"/>
                <a:gd name="connsiteX50" fmla="*/ 1763517 w 4260910"/>
                <a:gd name="connsiteY50" fmla="*/ 845575 h 1438618"/>
                <a:gd name="connsiteX51" fmla="*/ 1783181 w 4260910"/>
                <a:gd name="connsiteY51" fmla="*/ 658762 h 1438618"/>
                <a:gd name="connsiteX52" fmla="*/ 1802846 w 4260910"/>
                <a:gd name="connsiteY52" fmla="*/ 599768 h 1438618"/>
                <a:gd name="connsiteX53" fmla="*/ 1901168 w 4260910"/>
                <a:gd name="connsiteY53" fmla="*/ 501446 h 1438618"/>
                <a:gd name="connsiteX54" fmla="*/ 1930665 w 4260910"/>
                <a:gd name="connsiteY54" fmla="*/ 481781 h 1438618"/>
                <a:gd name="connsiteX55" fmla="*/ 1989659 w 4260910"/>
                <a:gd name="connsiteY55" fmla="*/ 462116 h 1438618"/>
                <a:gd name="connsiteX56" fmla="*/ 2019156 w 4260910"/>
                <a:gd name="connsiteY56" fmla="*/ 442452 h 1438618"/>
                <a:gd name="connsiteX57" fmla="*/ 2058485 w 4260910"/>
                <a:gd name="connsiteY57" fmla="*/ 432620 h 1438618"/>
                <a:gd name="connsiteX58" fmla="*/ 2117478 w 4260910"/>
                <a:gd name="connsiteY58" fmla="*/ 412955 h 1438618"/>
                <a:gd name="connsiteX59" fmla="*/ 2146975 w 4260910"/>
                <a:gd name="connsiteY59" fmla="*/ 403123 h 1438618"/>
                <a:gd name="connsiteX60" fmla="*/ 2176472 w 4260910"/>
                <a:gd name="connsiteY60" fmla="*/ 393291 h 1438618"/>
                <a:gd name="connsiteX61" fmla="*/ 2264699 w 4260910"/>
                <a:gd name="connsiteY61" fmla="*/ 383458 h 1438618"/>
                <a:gd name="connsiteX62" fmla="*/ 2343093 w 4260910"/>
                <a:gd name="connsiteY62" fmla="*/ 373626 h 1438618"/>
                <a:gd name="connsiteX63" fmla="*/ 2491104 w 4260910"/>
                <a:gd name="connsiteY63" fmla="*/ 353962 h 1438618"/>
                <a:gd name="connsiteX64" fmla="*/ 2638588 w 4260910"/>
                <a:gd name="connsiteY64" fmla="*/ 344129 h 1438618"/>
                <a:gd name="connsiteX65" fmla="*/ 2757206 w 4260910"/>
                <a:gd name="connsiteY65" fmla="*/ 334245 h 1438618"/>
                <a:gd name="connsiteX66" fmla="*/ 2914259 w 4260910"/>
                <a:gd name="connsiteY66" fmla="*/ 334350 h 1438618"/>
                <a:gd name="connsiteX67" fmla="*/ 3031878 w 4260910"/>
                <a:gd name="connsiteY67" fmla="*/ 353962 h 1438618"/>
                <a:gd name="connsiteX68" fmla="*/ 3090872 w 4260910"/>
                <a:gd name="connsiteY68" fmla="*/ 373626 h 1438618"/>
                <a:gd name="connsiteX69" fmla="*/ 3149865 w 4260910"/>
                <a:gd name="connsiteY69" fmla="*/ 412955 h 1438618"/>
                <a:gd name="connsiteX70" fmla="*/ 3199027 w 4260910"/>
                <a:gd name="connsiteY70" fmla="*/ 471949 h 1438618"/>
                <a:gd name="connsiteX71" fmla="*/ 3228523 w 4260910"/>
                <a:gd name="connsiteY71" fmla="*/ 570271 h 1438618"/>
                <a:gd name="connsiteX72" fmla="*/ 3218691 w 4260910"/>
                <a:gd name="connsiteY72" fmla="*/ 747252 h 1438618"/>
                <a:gd name="connsiteX73" fmla="*/ 3194032 w 4260910"/>
                <a:gd name="connsiteY73" fmla="*/ 821073 h 1438618"/>
                <a:gd name="connsiteX74" fmla="*/ 3154755 w 4260910"/>
                <a:gd name="connsiteY74" fmla="*/ 855355 h 1438618"/>
                <a:gd name="connsiteX75" fmla="*/ 3090767 w 4260910"/>
                <a:gd name="connsiteY75" fmla="*/ 884852 h 1438618"/>
                <a:gd name="connsiteX76" fmla="*/ 3007166 w 4260910"/>
                <a:gd name="connsiteY76" fmla="*/ 875019 h 1438618"/>
                <a:gd name="connsiteX77" fmla="*/ 2953220 w 4260910"/>
                <a:gd name="connsiteY77" fmla="*/ 826016 h 1438618"/>
                <a:gd name="connsiteX78" fmla="*/ 2923723 w 4260910"/>
                <a:gd name="connsiteY78" fmla="*/ 727587 h 1438618"/>
                <a:gd name="connsiteX79" fmla="*/ 2933556 w 4260910"/>
                <a:gd name="connsiteY79" fmla="*/ 629265 h 1438618"/>
                <a:gd name="connsiteX80" fmla="*/ 2953220 w 4260910"/>
                <a:gd name="connsiteY80" fmla="*/ 570271 h 1438618"/>
                <a:gd name="connsiteX81" fmla="*/ 3002381 w 4260910"/>
                <a:gd name="connsiteY81" fmla="*/ 481781 h 1438618"/>
                <a:gd name="connsiteX82" fmla="*/ 3031878 w 4260910"/>
                <a:gd name="connsiteY82" fmla="*/ 452284 h 1438618"/>
                <a:gd name="connsiteX83" fmla="*/ 3051543 w 4260910"/>
                <a:gd name="connsiteY83" fmla="*/ 422787 h 1438618"/>
                <a:gd name="connsiteX84" fmla="*/ 3090872 w 4260910"/>
                <a:gd name="connsiteY84" fmla="*/ 393291 h 1438618"/>
                <a:gd name="connsiteX85" fmla="*/ 3149865 w 4260910"/>
                <a:gd name="connsiteY85" fmla="*/ 353962 h 1438618"/>
                <a:gd name="connsiteX86" fmla="*/ 3223528 w 4260910"/>
                <a:gd name="connsiteY86" fmla="*/ 314633 h 1438618"/>
                <a:gd name="connsiteX87" fmla="*/ 3287517 w 4260910"/>
                <a:gd name="connsiteY87" fmla="*/ 294968 h 1438618"/>
                <a:gd name="connsiteX88" fmla="*/ 3326846 w 4260910"/>
                <a:gd name="connsiteY88" fmla="*/ 285136 h 1438618"/>
                <a:gd name="connsiteX89" fmla="*/ 3376007 w 4260910"/>
                <a:gd name="connsiteY89" fmla="*/ 275304 h 1438618"/>
                <a:gd name="connsiteX90" fmla="*/ 3425168 w 4260910"/>
                <a:gd name="connsiteY90" fmla="*/ 255639 h 1438618"/>
                <a:gd name="connsiteX91" fmla="*/ 3503827 w 4260910"/>
                <a:gd name="connsiteY91" fmla="*/ 235975 h 1438618"/>
                <a:gd name="connsiteX92" fmla="*/ 3582991 w 4260910"/>
                <a:gd name="connsiteY92" fmla="*/ 213201 h 1438618"/>
                <a:gd name="connsiteX93" fmla="*/ 3661143 w 4260910"/>
                <a:gd name="connsiteY93" fmla="*/ 186813 h 1438618"/>
                <a:gd name="connsiteX94" fmla="*/ 3739801 w 4260910"/>
                <a:gd name="connsiteY94" fmla="*/ 167149 h 1438618"/>
                <a:gd name="connsiteX95" fmla="*/ 3798794 w 4260910"/>
                <a:gd name="connsiteY95" fmla="*/ 147484 h 1438618"/>
                <a:gd name="connsiteX96" fmla="*/ 3828291 w 4260910"/>
                <a:gd name="connsiteY96" fmla="*/ 137652 h 1438618"/>
                <a:gd name="connsiteX97" fmla="*/ 3897012 w 4260910"/>
                <a:gd name="connsiteY97" fmla="*/ 118040 h 1438618"/>
                <a:gd name="connsiteX98" fmla="*/ 3946278 w 4260910"/>
                <a:gd name="connsiteY98" fmla="*/ 98323 h 1438618"/>
                <a:gd name="connsiteX99" fmla="*/ 4024936 w 4260910"/>
                <a:gd name="connsiteY99" fmla="*/ 68826 h 1438618"/>
                <a:gd name="connsiteX100" fmla="*/ 4083930 w 4260910"/>
                <a:gd name="connsiteY100" fmla="*/ 49162 h 1438618"/>
                <a:gd name="connsiteX101" fmla="*/ 4142923 w 4260910"/>
                <a:gd name="connsiteY101" fmla="*/ 29497 h 1438618"/>
                <a:gd name="connsiteX102" fmla="*/ 4182252 w 4260910"/>
                <a:gd name="connsiteY102" fmla="*/ 19665 h 1438618"/>
                <a:gd name="connsiteX103" fmla="*/ 4211749 w 4260910"/>
                <a:gd name="connsiteY103" fmla="*/ 9833 h 1438618"/>
                <a:gd name="connsiteX104" fmla="*/ 4260910 w 4260910"/>
                <a:gd name="connsiteY104" fmla="*/ 0 h 1438618"/>
                <a:gd name="connsiteX0" fmla="*/ 0 w 4211749"/>
                <a:gd name="connsiteY0" fmla="*/ 1428785 h 1428785"/>
                <a:gd name="connsiteX1" fmla="*/ 71863 w 4211749"/>
                <a:gd name="connsiteY1" fmla="*/ 1183992 h 1428785"/>
                <a:gd name="connsiteX2" fmla="*/ 101865 w 4211749"/>
                <a:gd name="connsiteY2" fmla="*/ 1091380 h 1428785"/>
                <a:gd name="connsiteX3" fmla="*/ 170691 w 4211749"/>
                <a:gd name="connsiteY3" fmla="*/ 1012722 h 1428785"/>
                <a:gd name="connsiteX4" fmla="*/ 219747 w 4211749"/>
                <a:gd name="connsiteY4" fmla="*/ 993110 h 1428785"/>
                <a:gd name="connsiteX5" fmla="*/ 288678 w 4211749"/>
                <a:gd name="connsiteY5" fmla="*/ 963561 h 1428785"/>
                <a:gd name="connsiteX6" fmla="*/ 347672 w 4211749"/>
                <a:gd name="connsiteY6" fmla="*/ 943896 h 1428785"/>
                <a:gd name="connsiteX7" fmla="*/ 377168 w 4211749"/>
                <a:gd name="connsiteY7" fmla="*/ 934064 h 1428785"/>
                <a:gd name="connsiteX8" fmla="*/ 436162 w 4211749"/>
                <a:gd name="connsiteY8" fmla="*/ 924232 h 1428785"/>
                <a:gd name="connsiteX9" fmla="*/ 839285 w 4211749"/>
                <a:gd name="connsiteY9" fmla="*/ 934064 h 1428785"/>
                <a:gd name="connsiteX10" fmla="*/ 957429 w 4211749"/>
                <a:gd name="connsiteY10" fmla="*/ 953781 h 1428785"/>
                <a:gd name="connsiteX11" fmla="*/ 1040871 w 4211749"/>
                <a:gd name="connsiteY11" fmla="*/ 988114 h 1428785"/>
                <a:gd name="connsiteX12" fmla="*/ 1109698 w 4211749"/>
                <a:gd name="connsiteY12" fmla="*/ 1047213 h 1428785"/>
                <a:gd name="connsiteX13" fmla="*/ 1134252 w 4211749"/>
                <a:gd name="connsiteY13" fmla="*/ 1115829 h 1428785"/>
                <a:gd name="connsiteX14" fmla="*/ 1124420 w 4211749"/>
                <a:gd name="connsiteY14" fmla="*/ 1179871 h 1428785"/>
                <a:gd name="connsiteX15" fmla="*/ 1104756 w 4211749"/>
                <a:gd name="connsiteY15" fmla="*/ 1209367 h 1428785"/>
                <a:gd name="connsiteX16" fmla="*/ 1016265 w 4211749"/>
                <a:gd name="connsiteY16" fmla="*/ 1258529 h 1428785"/>
                <a:gd name="connsiteX17" fmla="*/ 967104 w 4211749"/>
                <a:gd name="connsiteY17" fmla="*/ 1268361 h 1428785"/>
                <a:gd name="connsiteX18" fmla="*/ 888446 w 4211749"/>
                <a:gd name="connsiteY18" fmla="*/ 1248696 h 1428785"/>
                <a:gd name="connsiteX19" fmla="*/ 819620 w 4211749"/>
                <a:gd name="connsiteY19" fmla="*/ 1229032 h 1428785"/>
                <a:gd name="connsiteX20" fmla="*/ 799956 w 4211749"/>
                <a:gd name="connsiteY20" fmla="*/ 1199535 h 1428785"/>
                <a:gd name="connsiteX21" fmla="*/ 780291 w 4211749"/>
                <a:gd name="connsiteY21" fmla="*/ 1140542 h 1428785"/>
                <a:gd name="connsiteX22" fmla="*/ 799956 w 4211749"/>
                <a:gd name="connsiteY22" fmla="*/ 963561 h 1428785"/>
                <a:gd name="connsiteX23" fmla="*/ 819620 w 4211749"/>
                <a:gd name="connsiteY23" fmla="*/ 904567 h 1428785"/>
                <a:gd name="connsiteX24" fmla="*/ 849117 w 4211749"/>
                <a:gd name="connsiteY24" fmla="*/ 875071 h 1428785"/>
                <a:gd name="connsiteX25" fmla="*/ 868781 w 4211749"/>
                <a:gd name="connsiteY25" fmla="*/ 845574 h 1428785"/>
                <a:gd name="connsiteX26" fmla="*/ 927775 w 4211749"/>
                <a:gd name="connsiteY26" fmla="*/ 806245 h 1428785"/>
                <a:gd name="connsiteX27" fmla="*/ 986768 w 4211749"/>
                <a:gd name="connsiteY27" fmla="*/ 766916 h 1428785"/>
                <a:gd name="connsiteX28" fmla="*/ 1016265 w 4211749"/>
                <a:gd name="connsiteY28" fmla="*/ 747251 h 1428785"/>
                <a:gd name="connsiteX29" fmla="*/ 1085091 w 4211749"/>
                <a:gd name="connsiteY29" fmla="*/ 717754 h 1428785"/>
                <a:gd name="connsiteX30" fmla="*/ 1144085 w 4211749"/>
                <a:gd name="connsiteY30" fmla="*/ 698090 h 1428785"/>
                <a:gd name="connsiteX31" fmla="*/ 1173581 w 4211749"/>
                <a:gd name="connsiteY31" fmla="*/ 688258 h 1428785"/>
                <a:gd name="connsiteX32" fmla="*/ 1232575 w 4211749"/>
                <a:gd name="connsiteY32" fmla="*/ 668593 h 1428785"/>
                <a:gd name="connsiteX33" fmla="*/ 1281631 w 4211749"/>
                <a:gd name="connsiteY33" fmla="*/ 653871 h 1428785"/>
                <a:gd name="connsiteX34" fmla="*/ 1349688 w 4211749"/>
                <a:gd name="connsiteY34" fmla="*/ 629369 h 1428785"/>
                <a:gd name="connsiteX35" fmla="*/ 1448885 w 4211749"/>
                <a:gd name="connsiteY35" fmla="*/ 599767 h 1428785"/>
                <a:gd name="connsiteX36" fmla="*/ 1444152 w 4211749"/>
                <a:gd name="connsiteY36" fmla="*/ 599715 h 1428785"/>
                <a:gd name="connsiteX37" fmla="*/ 1606201 w 4211749"/>
                <a:gd name="connsiteY37" fmla="*/ 580103 h 1428785"/>
                <a:gd name="connsiteX38" fmla="*/ 1940497 w 4211749"/>
                <a:gd name="connsiteY38" fmla="*/ 560438 h 1428785"/>
                <a:gd name="connsiteX39" fmla="*/ 2176472 w 4211749"/>
                <a:gd name="connsiteY39" fmla="*/ 589935 h 1428785"/>
                <a:gd name="connsiteX40" fmla="*/ 2215801 w 4211749"/>
                <a:gd name="connsiteY40" fmla="*/ 678425 h 1428785"/>
                <a:gd name="connsiteX41" fmla="*/ 2225633 w 4211749"/>
                <a:gd name="connsiteY41" fmla="*/ 707922 h 1428785"/>
                <a:gd name="connsiteX42" fmla="*/ 2215801 w 4211749"/>
                <a:gd name="connsiteY42" fmla="*/ 816077 h 1428785"/>
                <a:gd name="connsiteX43" fmla="*/ 2196136 w 4211749"/>
                <a:gd name="connsiteY43" fmla="*/ 875071 h 1428785"/>
                <a:gd name="connsiteX44" fmla="*/ 2137143 w 4211749"/>
                <a:gd name="connsiteY44" fmla="*/ 914400 h 1428785"/>
                <a:gd name="connsiteX45" fmla="*/ 2107646 w 4211749"/>
                <a:gd name="connsiteY45" fmla="*/ 924232 h 1428785"/>
                <a:gd name="connsiteX46" fmla="*/ 1998986 w 4211749"/>
                <a:gd name="connsiteY46" fmla="*/ 959946 h 1428785"/>
                <a:gd name="connsiteX47" fmla="*/ 1871672 w 4211749"/>
                <a:gd name="connsiteY47" fmla="*/ 953729 h 1428785"/>
                <a:gd name="connsiteX48" fmla="*/ 1832343 w 4211749"/>
                <a:gd name="connsiteY48" fmla="*/ 943896 h 1428785"/>
                <a:gd name="connsiteX49" fmla="*/ 1783181 w 4211749"/>
                <a:gd name="connsiteY49" fmla="*/ 894735 h 1428785"/>
                <a:gd name="connsiteX50" fmla="*/ 1763517 w 4211749"/>
                <a:gd name="connsiteY50" fmla="*/ 835742 h 1428785"/>
                <a:gd name="connsiteX51" fmla="*/ 1783181 w 4211749"/>
                <a:gd name="connsiteY51" fmla="*/ 648929 h 1428785"/>
                <a:gd name="connsiteX52" fmla="*/ 1802846 w 4211749"/>
                <a:gd name="connsiteY52" fmla="*/ 589935 h 1428785"/>
                <a:gd name="connsiteX53" fmla="*/ 1901168 w 4211749"/>
                <a:gd name="connsiteY53" fmla="*/ 491613 h 1428785"/>
                <a:gd name="connsiteX54" fmla="*/ 1930665 w 4211749"/>
                <a:gd name="connsiteY54" fmla="*/ 471948 h 1428785"/>
                <a:gd name="connsiteX55" fmla="*/ 1989659 w 4211749"/>
                <a:gd name="connsiteY55" fmla="*/ 452283 h 1428785"/>
                <a:gd name="connsiteX56" fmla="*/ 2019156 w 4211749"/>
                <a:gd name="connsiteY56" fmla="*/ 432619 h 1428785"/>
                <a:gd name="connsiteX57" fmla="*/ 2058485 w 4211749"/>
                <a:gd name="connsiteY57" fmla="*/ 422787 h 1428785"/>
                <a:gd name="connsiteX58" fmla="*/ 2117478 w 4211749"/>
                <a:gd name="connsiteY58" fmla="*/ 403122 h 1428785"/>
                <a:gd name="connsiteX59" fmla="*/ 2146975 w 4211749"/>
                <a:gd name="connsiteY59" fmla="*/ 393290 h 1428785"/>
                <a:gd name="connsiteX60" fmla="*/ 2176472 w 4211749"/>
                <a:gd name="connsiteY60" fmla="*/ 383458 h 1428785"/>
                <a:gd name="connsiteX61" fmla="*/ 2264699 w 4211749"/>
                <a:gd name="connsiteY61" fmla="*/ 373625 h 1428785"/>
                <a:gd name="connsiteX62" fmla="*/ 2343093 w 4211749"/>
                <a:gd name="connsiteY62" fmla="*/ 363793 h 1428785"/>
                <a:gd name="connsiteX63" fmla="*/ 2491104 w 4211749"/>
                <a:gd name="connsiteY63" fmla="*/ 344129 h 1428785"/>
                <a:gd name="connsiteX64" fmla="*/ 2638588 w 4211749"/>
                <a:gd name="connsiteY64" fmla="*/ 334296 h 1428785"/>
                <a:gd name="connsiteX65" fmla="*/ 2757206 w 4211749"/>
                <a:gd name="connsiteY65" fmla="*/ 324412 h 1428785"/>
                <a:gd name="connsiteX66" fmla="*/ 2914259 w 4211749"/>
                <a:gd name="connsiteY66" fmla="*/ 324517 h 1428785"/>
                <a:gd name="connsiteX67" fmla="*/ 3031878 w 4211749"/>
                <a:gd name="connsiteY67" fmla="*/ 344129 h 1428785"/>
                <a:gd name="connsiteX68" fmla="*/ 3090872 w 4211749"/>
                <a:gd name="connsiteY68" fmla="*/ 363793 h 1428785"/>
                <a:gd name="connsiteX69" fmla="*/ 3149865 w 4211749"/>
                <a:gd name="connsiteY69" fmla="*/ 403122 h 1428785"/>
                <a:gd name="connsiteX70" fmla="*/ 3199027 w 4211749"/>
                <a:gd name="connsiteY70" fmla="*/ 462116 h 1428785"/>
                <a:gd name="connsiteX71" fmla="*/ 3228523 w 4211749"/>
                <a:gd name="connsiteY71" fmla="*/ 560438 h 1428785"/>
                <a:gd name="connsiteX72" fmla="*/ 3218691 w 4211749"/>
                <a:gd name="connsiteY72" fmla="*/ 737419 h 1428785"/>
                <a:gd name="connsiteX73" fmla="*/ 3194032 w 4211749"/>
                <a:gd name="connsiteY73" fmla="*/ 811240 h 1428785"/>
                <a:gd name="connsiteX74" fmla="*/ 3154755 w 4211749"/>
                <a:gd name="connsiteY74" fmla="*/ 845522 h 1428785"/>
                <a:gd name="connsiteX75" fmla="*/ 3090767 w 4211749"/>
                <a:gd name="connsiteY75" fmla="*/ 875019 h 1428785"/>
                <a:gd name="connsiteX76" fmla="*/ 3007166 w 4211749"/>
                <a:gd name="connsiteY76" fmla="*/ 865186 h 1428785"/>
                <a:gd name="connsiteX77" fmla="*/ 2953220 w 4211749"/>
                <a:gd name="connsiteY77" fmla="*/ 816183 h 1428785"/>
                <a:gd name="connsiteX78" fmla="*/ 2923723 w 4211749"/>
                <a:gd name="connsiteY78" fmla="*/ 717754 h 1428785"/>
                <a:gd name="connsiteX79" fmla="*/ 2933556 w 4211749"/>
                <a:gd name="connsiteY79" fmla="*/ 619432 h 1428785"/>
                <a:gd name="connsiteX80" fmla="*/ 2953220 w 4211749"/>
                <a:gd name="connsiteY80" fmla="*/ 560438 h 1428785"/>
                <a:gd name="connsiteX81" fmla="*/ 3002381 w 4211749"/>
                <a:gd name="connsiteY81" fmla="*/ 471948 h 1428785"/>
                <a:gd name="connsiteX82" fmla="*/ 3031878 w 4211749"/>
                <a:gd name="connsiteY82" fmla="*/ 442451 h 1428785"/>
                <a:gd name="connsiteX83" fmla="*/ 3051543 w 4211749"/>
                <a:gd name="connsiteY83" fmla="*/ 412954 h 1428785"/>
                <a:gd name="connsiteX84" fmla="*/ 3090872 w 4211749"/>
                <a:gd name="connsiteY84" fmla="*/ 383458 h 1428785"/>
                <a:gd name="connsiteX85" fmla="*/ 3149865 w 4211749"/>
                <a:gd name="connsiteY85" fmla="*/ 344129 h 1428785"/>
                <a:gd name="connsiteX86" fmla="*/ 3223528 w 4211749"/>
                <a:gd name="connsiteY86" fmla="*/ 304800 h 1428785"/>
                <a:gd name="connsiteX87" fmla="*/ 3287517 w 4211749"/>
                <a:gd name="connsiteY87" fmla="*/ 285135 h 1428785"/>
                <a:gd name="connsiteX88" fmla="*/ 3326846 w 4211749"/>
                <a:gd name="connsiteY88" fmla="*/ 275303 h 1428785"/>
                <a:gd name="connsiteX89" fmla="*/ 3376007 w 4211749"/>
                <a:gd name="connsiteY89" fmla="*/ 265471 h 1428785"/>
                <a:gd name="connsiteX90" fmla="*/ 3425168 w 4211749"/>
                <a:gd name="connsiteY90" fmla="*/ 245806 h 1428785"/>
                <a:gd name="connsiteX91" fmla="*/ 3503827 w 4211749"/>
                <a:gd name="connsiteY91" fmla="*/ 226142 h 1428785"/>
                <a:gd name="connsiteX92" fmla="*/ 3582991 w 4211749"/>
                <a:gd name="connsiteY92" fmla="*/ 203368 h 1428785"/>
                <a:gd name="connsiteX93" fmla="*/ 3661143 w 4211749"/>
                <a:gd name="connsiteY93" fmla="*/ 176980 h 1428785"/>
                <a:gd name="connsiteX94" fmla="*/ 3739801 w 4211749"/>
                <a:gd name="connsiteY94" fmla="*/ 157316 h 1428785"/>
                <a:gd name="connsiteX95" fmla="*/ 3798794 w 4211749"/>
                <a:gd name="connsiteY95" fmla="*/ 137651 h 1428785"/>
                <a:gd name="connsiteX96" fmla="*/ 3828291 w 4211749"/>
                <a:gd name="connsiteY96" fmla="*/ 127819 h 1428785"/>
                <a:gd name="connsiteX97" fmla="*/ 3897012 w 4211749"/>
                <a:gd name="connsiteY97" fmla="*/ 108207 h 1428785"/>
                <a:gd name="connsiteX98" fmla="*/ 3946278 w 4211749"/>
                <a:gd name="connsiteY98" fmla="*/ 88490 h 1428785"/>
                <a:gd name="connsiteX99" fmla="*/ 4024936 w 4211749"/>
                <a:gd name="connsiteY99" fmla="*/ 58993 h 1428785"/>
                <a:gd name="connsiteX100" fmla="*/ 4083930 w 4211749"/>
                <a:gd name="connsiteY100" fmla="*/ 39329 h 1428785"/>
                <a:gd name="connsiteX101" fmla="*/ 4142923 w 4211749"/>
                <a:gd name="connsiteY101" fmla="*/ 19664 h 1428785"/>
                <a:gd name="connsiteX102" fmla="*/ 4182252 w 4211749"/>
                <a:gd name="connsiteY102" fmla="*/ 9832 h 1428785"/>
                <a:gd name="connsiteX103" fmla="*/ 4211749 w 4211749"/>
                <a:gd name="connsiteY103" fmla="*/ 0 h 1428785"/>
                <a:gd name="connsiteX0" fmla="*/ 0 w 4182252"/>
                <a:gd name="connsiteY0" fmla="*/ 1418953 h 1418953"/>
                <a:gd name="connsiteX1" fmla="*/ 71863 w 4182252"/>
                <a:gd name="connsiteY1" fmla="*/ 1174160 h 1418953"/>
                <a:gd name="connsiteX2" fmla="*/ 101865 w 4182252"/>
                <a:gd name="connsiteY2" fmla="*/ 1081548 h 1418953"/>
                <a:gd name="connsiteX3" fmla="*/ 170691 w 4182252"/>
                <a:gd name="connsiteY3" fmla="*/ 1002890 h 1418953"/>
                <a:gd name="connsiteX4" fmla="*/ 219747 w 4182252"/>
                <a:gd name="connsiteY4" fmla="*/ 983278 h 1418953"/>
                <a:gd name="connsiteX5" fmla="*/ 288678 w 4182252"/>
                <a:gd name="connsiteY5" fmla="*/ 953729 h 1418953"/>
                <a:gd name="connsiteX6" fmla="*/ 347672 w 4182252"/>
                <a:gd name="connsiteY6" fmla="*/ 934064 h 1418953"/>
                <a:gd name="connsiteX7" fmla="*/ 377168 w 4182252"/>
                <a:gd name="connsiteY7" fmla="*/ 924232 h 1418953"/>
                <a:gd name="connsiteX8" fmla="*/ 436162 w 4182252"/>
                <a:gd name="connsiteY8" fmla="*/ 914400 h 1418953"/>
                <a:gd name="connsiteX9" fmla="*/ 839285 w 4182252"/>
                <a:gd name="connsiteY9" fmla="*/ 924232 h 1418953"/>
                <a:gd name="connsiteX10" fmla="*/ 957429 w 4182252"/>
                <a:gd name="connsiteY10" fmla="*/ 943949 h 1418953"/>
                <a:gd name="connsiteX11" fmla="*/ 1040871 w 4182252"/>
                <a:gd name="connsiteY11" fmla="*/ 978282 h 1418953"/>
                <a:gd name="connsiteX12" fmla="*/ 1109698 w 4182252"/>
                <a:gd name="connsiteY12" fmla="*/ 1037381 h 1418953"/>
                <a:gd name="connsiteX13" fmla="*/ 1134252 w 4182252"/>
                <a:gd name="connsiteY13" fmla="*/ 1105997 h 1418953"/>
                <a:gd name="connsiteX14" fmla="*/ 1124420 w 4182252"/>
                <a:gd name="connsiteY14" fmla="*/ 1170039 h 1418953"/>
                <a:gd name="connsiteX15" fmla="*/ 1104756 w 4182252"/>
                <a:gd name="connsiteY15" fmla="*/ 1199535 h 1418953"/>
                <a:gd name="connsiteX16" fmla="*/ 1016265 w 4182252"/>
                <a:gd name="connsiteY16" fmla="*/ 1248697 h 1418953"/>
                <a:gd name="connsiteX17" fmla="*/ 967104 w 4182252"/>
                <a:gd name="connsiteY17" fmla="*/ 1258529 h 1418953"/>
                <a:gd name="connsiteX18" fmla="*/ 888446 w 4182252"/>
                <a:gd name="connsiteY18" fmla="*/ 1238864 h 1418953"/>
                <a:gd name="connsiteX19" fmla="*/ 819620 w 4182252"/>
                <a:gd name="connsiteY19" fmla="*/ 1219200 h 1418953"/>
                <a:gd name="connsiteX20" fmla="*/ 799956 w 4182252"/>
                <a:gd name="connsiteY20" fmla="*/ 1189703 h 1418953"/>
                <a:gd name="connsiteX21" fmla="*/ 780291 w 4182252"/>
                <a:gd name="connsiteY21" fmla="*/ 1130710 h 1418953"/>
                <a:gd name="connsiteX22" fmla="*/ 799956 w 4182252"/>
                <a:gd name="connsiteY22" fmla="*/ 953729 h 1418953"/>
                <a:gd name="connsiteX23" fmla="*/ 819620 w 4182252"/>
                <a:gd name="connsiteY23" fmla="*/ 894735 h 1418953"/>
                <a:gd name="connsiteX24" fmla="*/ 849117 w 4182252"/>
                <a:gd name="connsiteY24" fmla="*/ 865239 h 1418953"/>
                <a:gd name="connsiteX25" fmla="*/ 868781 w 4182252"/>
                <a:gd name="connsiteY25" fmla="*/ 835742 h 1418953"/>
                <a:gd name="connsiteX26" fmla="*/ 927775 w 4182252"/>
                <a:gd name="connsiteY26" fmla="*/ 796413 h 1418953"/>
                <a:gd name="connsiteX27" fmla="*/ 986768 w 4182252"/>
                <a:gd name="connsiteY27" fmla="*/ 757084 h 1418953"/>
                <a:gd name="connsiteX28" fmla="*/ 1016265 w 4182252"/>
                <a:gd name="connsiteY28" fmla="*/ 737419 h 1418953"/>
                <a:gd name="connsiteX29" fmla="*/ 1085091 w 4182252"/>
                <a:gd name="connsiteY29" fmla="*/ 707922 h 1418953"/>
                <a:gd name="connsiteX30" fmla="*/ 1144085 w 4182252"/>
                <a:gd name="connsiteY30" fmla="*/ 688258 h 1418953"/>
                <a:gd name="connsiteX31" fmla="*/ 1173581 w 4182252"/>
                <a:gd name="connsiteY31" fmla="*/ 678426 h 1418953"/>
                <a:gd name="connsiteX32" fmla="*/ 1232575 w 4182252"/>
                <a:gd name="connsiteY32" fmla="*/ 658761 h 1418953"/>
                <a:gd name="connsiteX33" fmla="*/ 1281631 w 4182252"/>
                <a:gd name="connsiteY33" fmla="*/ 644039 h 1418953"/>
                <a:gd name="connsiteX34" fmla="*/ 1349688 w 4182252"/>
                <a:gd name="connsiteY34" fmla="*/ 619537 h 1418953"/>
                <a:gd name="connsiteX35" fmla="*/ 1448885 w 4182252"/>
                <a:gd name="connsiteY35" fmla="*/ 589935 h 1418953"/>
                <a:gd name="connsiteX36" fmla="*/ 1444152 w 4182252"/>
                <a:gd name="connsiteY36" fmla="*/ 589883 h 1418953"/>
                <a:gd name="connsiteX37" fmla="*/ 1606201 w 4182252"/>
                <a:gd name="connsiteY37" fmla="*/ 570271 h 1418953"/>
                <a:gd name="connsiteX38" fmla="*/ 1940497 w 4182252"/>
                <a:gd name="connsiteY38" fmla="*/ 550606 h 1418953"/>
                <a:gd name="connsiteX39" fmla="*/ 2176472 w 4182252"/>
                <a:gd name="connsiteY39" fmla="*/ 580103 h 1418953"/>
                <a:gd name="connsiteX40" fmla="*/ 2215801 w 4182252"/>
                <a:gd name="connsiteY40" fmla="*/ 668593 h 1418953"/>
                <a:gd name="connsiteX41" fmla="*/ 2225633 w 4182252"/>
                <a:gd name="connsiteY41" fmla="*/ 698090 h 1418953"/>
                <a:gd name="connsiteX42" fmla="*/ 2215801 w 4182252"/>
                <a:gd name="connsiteY42" fmla="*/ 806245 h 1418953"/>
                <a:gd name="connsiteX43" fmla="*/ 2196136 w 4182252"/>
                <a:gd name="connsiteY43" fmla="*/ 865239 h 1418953"/>
                <a:gd name="connsiteX44" fmla="*/ 2137143 w 4182252"/>
                <a:gd name="connsiteY44" fmla="*/ 904568 h 1418953"/>
                <a:gd name="connsiteX45" fmla="*/ 2107646 w 4182252"/>
                <a:gd name="connsiteY45" fmla="*/ 914400 h 1418953"/>
                <a:gd name="connsiteX46" fmla="*/ 1998986 w 4182252"/>
                <a:gd name="connsiteY46" fmla="*/ 950114 h 1418953"/>
                <a:gd name="connsiteX47" fmla="*/ 1871672 w 4182252"/>
                <a:gd name="connsiteY47" fmla="*/ 943897 h 1418953"/>
                <a:gd name="connsiteX48" fmla="*/ 1832343 w 4182252"/>
                <a:gd name="connsiteY48" fmla="*/ 934064 h 1418953"/>
                <a:gd name="connsiteX49" fmla="*/ 1783181 w 4182252"/>
                <a:gd name="connsiteY49" fmla="*/ 884903 h 1418953"/>
                <a:gd name="connsiteX50" fmla="*/ 1763517 w 4182252"/>
                <a:gd name="connsiteY50" fmla="*/ 825910 h 1418953"/>
                <a:gd name="connsiteX51" fmla="*/ 1783181 w 4182252"/>
                <a:gd name="connsiteY51" fmla="*/ 639097 h 1418953"/>
                <a:gd name="connsiteX52" fmla="*/ 1802846 w 4182252"/>
                <a:gd name="connsiteY52" fmla="*/ 580103 h 1418953"/>
                <a:gd name="connsiteX53" fmla="*/ 1901168 w 4182252"/>
                <a:gd name="connsiteY53" fmla="*/ 481781 h 1418953"/>
                <a:gd name="connsiteX54" fmla="*/ 1930665 w 4182252"/>
                <a:gd name="connsiteY54" fmla="*/ 462116 h 1418953"/>
                <a:gd name="connsiteX55" fmla="*/ 1989659 w 4182252"/>
                <a:gd name="connsiteY55" fmla="*/ 442451 h 1418953"/>
                <a:gd name="connsiteX56" fmla="*/ 2019156 w 4182252"/>
                <a:gd name="connsiteY56" fmla="*/ 422787 h 1418953"/>
                <a:gd name="connsiteX57" fmla="*/ 2058485 w 4182252"/>
                <a:gd name="connsiteY57" fmla="*/ 412955 h 1418953"/>
                <a:gd name="connsiteX58" fmla="*/ 2117478 w 4182252"/>
                <a:gd name="connsiteY58" fmla="*/ 393290 h 1418953"/>
                <a:gd name="connsiteX59" fmla="*/ 2146975 w 4182252"/>
                <a:gd name="connsiteY59" fmla="*/ 383458 h 1418953"/>
                <a:gd name="connsiteX60" fmla="*/ 2176472 w 4182252"/>
                <a:gd name="connsiteY60" fmla="*/ 373626 h 1418953"/>
                <a:gd name="connsiteX61" fmla="*/ 2264699 w 4182252"/>
                <a:gd name="connsiteY61" fmla="*/ 363793 h 1418953"/>
                <a:gd name="connsiteX62" fmla="*/ 2343093 w 4182252"/>
                <a:gd name="connsiteY62" fmla="*/ 353961 h 1418953"/>
                <a:gd name="connsiteX63" fmla="*/ 2491104 w 4182252"/>
                <a:gd name="connsiteY63" fmla="*/ 334297 h 1418953"/>
                <a:gd name="connsiteX64" fmla="*/ 2638588 w 4182252"/>
                <a:gd name="connsiteY64" fmla="*/ 324464 h 1418953"/>
                <a:gd name="connsiteX65" fmla="*/ 2757206 w 4182252"/>
                <a:gd name="connsiteY65" fmla="*/ 314580 h 1418953"/>
                <a:gd name="connsiteX66" fmla="*/ 2914259 w 4182252"/>
                <a:gd name="connsiteY66" fmla="*/ 314685 h 1418953"/>
                <a:gd name="connsiteX67" fmla="*/ 3031878 w 4182252"/>
                <a:gd name="connsiteY67" fmla="*/ 334297 h 1418953"/>
                <a:gd name="connsiteX68" fmla="*/ 3090872 w 4182252"/>
                <a:gd name="connsiteY68" fmla="*/ 353961 h 1418953"/>
                <a:gd name="connsiteX69" fmla="*/ 3149865 w 4182252"/>
                <a:gd name="connsiteY69" fmla="*/ 393290 h 1418953"/>
                <a:gd name="connsiteX70" fmla="*/ 3199027 w 4182252"/>
                <a:gd name="connsiteY70" fmla="*/ 452284 h 1418953"/>
                <a:gd name="connsiteX71" fmla="*/ 3228523 w 4182252"/>
                <a:gd name="connsiteY71" fmla="*/ 550606 h 1418953"/>
                <a:gd name="connsiteX72" fmla="*/ 3218691 w 4182252"/>
                <a:gd name="connsiteY72" fmla="*/ 727587 h 1418953"/>
                <a:gd name="connsiteX73" fmla="*/ 3194032 w 4182252"/>
                <a:gd name="connsiteY73" fmla="*/ 801408 h 1418953"/>
                <a:gd name="connsiteX74" fmla="*/ 3154755 w 4182252"/>
                <a:gd name="connsiteY74" fmla="*/ 835690 h 1418953"/>
                <a:gd name="connsiteX75" fmla="*/ 3090767 w 4182252"/>
                <a:gd name="connsiteY75" fmla="*/ 865187 h 1418953"/>
                <a:gd name="connsiteX76" fmla="*/ 3007166 w 4182252"/>
                <a:gd name="connsiteY76" fmla="*/ 855354 h 1418953"/>
                <a:gd name="connsiteX77" fmla="*/ 2953220 w 4182252"/>
                <a:gd name="connsiteY77" fmla="*/ 806351 h 1418953"/>
                <a:gd name="connsiteX78" fmla="*/ 2923723 w 4182252"/>
                <a:gd name="connsiteY78" fmla="*/ 707922 h 1418953"/>
                <a:gd name="connsiteX79" fmla="*/ 2933556 w 4182252"/>
                <a:gd name="connsiteY79" fmla="*/ 609600 h 1418953"/>
                <a:gd name="connsiteX80" fmla="*/ 2953220 w 4182252"/>
                <a:gd name="connsiteY80" fmla="*/ 550606 h 1418953"/>
                <a:gd name="connsiteX81" fmla="*/ 3002381 w 4182252"/>
                <a:gd name="connsiteY81" fmla="*/ 462116 h 1418953"/>
                <a:gd name="connsiteX82" fmla="*/ 3031878 w 4182252"/>
                <a:gd name="connsiteY82" fmla="*/ 432619 h 1418953"/>
                <a:gd name="connsiteX83" fmla="*/ 3051543 w 4182252"/>
                <a:gd name="connsiteY83" fmla="*/ 403122 h 1418953"/>
                <a:gd name="connsiteX84" fmla="*/ 3090872 w 4182252"/>
                <a:gd name="connsiteY84" fmla="*/ 373626 h 1418953"/>
                <a:gd name="connsiteX85" fmla="*/ 3149865 w 4182252"/>
                <a:gd name="connsiteY85" fmla="*/ 334297 h 1418953"/>
                <a:gd name="connsiteX86" fmla="*/ 3223528 w 4182252"/>
                <a:gd name="connsiteY86" fmla="*/ 294968 h 1418953"/>
                <a:gd name="connsiteX87" fmla="*/ 3287517 w 4182252"/>
                <a:gd name="connsiteY87" fmla="*/ 275303 h 1418953"/>
                <a:gd name="connsiteX88" fmla="*/ 3326846 w 4182252"/>
                <a:gd name="connsiteY88" fmla="*/ 265471 h 1418953"/>
                <a:gd name="connsiteX89" fmla="*/ 3376007 w 4182252"/>
                <a:gd name="connsiteY89" fmla="*/ 255639 h 1418953"/>
                <a:gd name="connsiteX90" fmla="*/ 3425168 w 4182252"/>
                <a:gd name="connsiteY90" fmla="*/ 235974 h 1418953"/>
                <a:gd name="connsiteX91" fmla="*/ 3503827 w 4182252"/>
                <a:gd name="connsiteY91" fmla="*/ 216310 h 1418953"/>
                <a:gd name="connsiteX92" fmla="*/ 3582991 w 4182252"/>
                <a:gd name="connsiteY92" fmla="*/ 193536 h 1418953"/>
                <a:gd name="connsiteX93" fmla="*/ 3661143 w 4182252"/>
                <a:gd name="connsiteY93" fmla="*/ 167148 h 1418953"/>
                <a:gd name="connsiteX94" fmla="*/ 3739801 w 4182252"/>
                <a:gd name="connsiteY94" fmla="*/ 147484 h 1418953"/>
                <a:gd name="connsiteX95" fmla="*/ 3798794 w 4182252"/>
                <a:gd name="connsiteY95" fmla="*/ 127819 h 1418953"/>
                <a:gd name="connsiteX96" fmla="*/ 3828291 w 4182252"/>
                <a:gd name="connsiteY96" fmla="*/ 117987 h 1418953"/>
                <a:gd name="connsiteX97" fmla="*/ 3897012 w 4182252"/>
                <a:gd name="connsiteY97" fmla="*/ 98375 h 1418953"/>
                <a:gd name="connsiteX98" fmla="*/ 3946278 w 4182252"/>
                <a:gd name="connsiteY98" fmla="*/ 78658 h 1418953"/>
                <a:gd name="connsiteX99" fmla="*/ 4024936 w 4182252"/>
                <a:gd name="connsiteY99" fmla="*/ 49161 h 1418953"/>
                <a:gd name="connsiteX100" fmla="*/ 4083930 w 4182252"/>
                <a:gd name="connsiteY100" fmla="*/ 29497 h 1418953"/>
                <a:gd name="connsiteX101" fmla="*/ 4142923 w 4182252"/>
                <a:gd name="connsiteY101" fmla="*/ 9832 h 1418953"/>
                <a:gd name="connsiteX102" fmla="*/ 4182252 w 4182252"/>
                <a:gd name="connsiteY102" fmla="*/ 0 h 1418953"/>
                <a:gd name="connsiteX0" fmla="*/ 0 w 4142923"/>
                <a:gd name="connsiteY0" fmla="*/ 1409121 h 1409121"/>
                <a:gd name="connsiteX1" fmla="*/ 71863 w 4142923"/>
                <a:gd name="connsiteY1" fmla="*/ 1164328 h 1409121"/>
                <a:gd name="connsiteX2" fmla="*/ 101865 w 4142923"/>
                <a:gd name="connsiteY2" fmla="*/ 1071716 h 1409121"/>
                <a:gd name="connsiteX3" fmla="*/ 170691 w 4142923"/>
                <a:gd name="connsiteY3" fmla="*/ 993058 h 1409121"/>
                <a:gd name="connsiteX4" fmla="*/ 219747 w 4142923"/>
                <a:gd name="connsiteY4" fmla="*/ 973446 h 1409121"/>
                <a:gd name="connsiteX5" fmla="*/ 288678 w 4142923"/>
                <a:gd name="connsiteY5" fmla="*/ 943897 h 1409121"/>
                <a:gd name="connsiteX6" fmla="*/ 347672 w 4142923"/>
                <a:gd name="connsiteY6" fmla="*/ 924232 h 1409121"/>
                <a:gd name="connsiteX7" fmla="*/ 377168 w 4142923"/>
                <a:gd name="connsiteY7" fmla="*/ 914400 h 1409121"/>
                <a:gd name="connsiteX8" fmla="*/ 436162 w 4142923"/>
                <a:gd name="connsiteY8" fmla="*/ 904568 h 1409121"/>
                <a:gd name="connsiteX9" fmla="*/ 839285 w 4142923"/>
                <a:gd name="connsiteY9" fmla="*/ 914400 h 1409121"/>
                <a:gd name="connsiteX10" fmla="*/ 957429 w 4142923"/>
                <a:gd name="connsiteY10" fmla="*/ 934117 h 1409121"/>
                <a:gd name="connsiteX11" fmla="*/ 1040871 w 4142923"/>
                <a:gd name="connsiteY11" fmla="*/ 968450 h 1409121"/>
                <a:gd name="connsiteX12" fmla="*/ 1109698 w 4142923"/>
                <a:gd name="connsiteY12" fmla="*/ 1027549 h 1409121"/>
                <a:gd name="connsiteX13" fmla="*/ 1134252 w 4142923"/>
                <a:gd name="connsiteY13" fmla="*/ 1096165 h 1409121"/>
                <a:gd name="connsiteX14" fmla="*/ 1124420 w 4142923"/>
                <a:gd name="connsiteY14" fmla="*/ 1160207 h 1409121"/>
                <a:gd name="connsiteX15" fmla="*/ 1104756 w 4142923"/>
                <a:gd name="connsiteY15" fmla="*/ 1189703 h 1409121"/>
                <a:gd name="connsiteX16" fmla="*/ 1016265 w 4142923"/>
                <a:gd name="connsiteY16" fmla="*/ 1238865 h 1409121"/>
                <a:gd name="connsiteX17" fmla="*/ 967104 w 4142923"/>
                <a:gd name="connsiteY17" fmla="*/ 1248697 h 1409121"/>
                <a:gd name="connsiteX18" fmla="*/ 888446 w 4142923"/>
                <a:gd name="connsiteY18" fmla="*/ 1229032 h 1409121"/>
                <a:gd name="connsiteX19" fmla="*/ 819620 w 4142923"/>
                <a:gd name="connsiteY19" fmla="*/ 1209368 h 1409121"/>
                <a:gd name="connsiteX20" fmla="*/ 799956 w 4142923"/>
                <a:gd name="connsiteY20" fmla="*/ 1179871 h 1409121"/>
                <a:gd name="connsiteX21" fmla="*/ 780291 w 4142923"/>
                <a:gd name="connsiteY21" fmla="*/ 1120878 h 1409121"/>
                <a:gd name="connsiteX22" fmla="*/ 799956 w 4142923"/>
                <a:gd name="connsiteY22" fmla="*/ 943897 h 1409121"/>
                <a:gd name="connsiteX23" fmla="*/ 819620 w 4142923"/>
                <a:gd name="connsiteY23" fmla="*/ 884903 h 1409121"/>
                <a:gd name="connsiteX24" fmla="*/ 849117 w 4142923"/>
                <a:gd name="connsiteY24" fmla="*/ 855407 h 1409121"/>
                <a:gd name="connsiteX25" fmla="*/ 868781 w 4142923"/>
                <a:gd name="connsiteY25" fmla="*/ 825910 h 1409121"/>
                <a:gd name="connsiteX26" fmla="*/ 927775 w 4142923"/>
                <a:gd name="connsiteY26" fmla="*/ 786581 h 1409121"/>
                <a:gd name="connsiteX27" fmla="*/ 986768 w 4142923"/>
                <a:gd name="connsiteY27" fmla="*/ 747252 h 1409121"/>
                <a:gd name="connsiteX28" fmla="*/ 1016265 w 4142923"/>
                <a:gd name="connsiteY28" fmla="*/ 727587 h 1409121"/>
                <a:gd name="connsiteX29" fmla="*/ 1085091 w 4142923"/>
                <a:gd name="connsiteY29" fmla="*/ 698090 h 1409121"/>
                <a:gd name="connsiteX30" fmla="*/ 1144085 w 4142923"/>
                <a:gd name="connsiteY30" fmla="*/ 678426 h 1409121"/>
                <a:gd name="connsiteX31" fmla="*/ 1173581 w 4142923"/>
                <a:gd name="connsiteY31" fmla="*/ 668594 h 1409121"/>
                <a:gd name="connsiteX32" fmla="*/ 1232575 w 4142923"/>
                <a:gd name="connsiteY32" fmla="*/ 648929 h 1409121"/>
                <a:gd name="connsiteX33" fmla="*/ 1281631 w 4142923"/>
                <a:gd name="connsiteY33" fmla="*/ 634207 h 1409121"/>
                <a:gd name="connsiteX34" fmla="*/ 1349688 w 4142923"/>
                <a:gd name="connsiteY34" fmla="*/ 609705 h 1409121"/>
                <a:gd name="connsiteX35" fmla="*/ 1448885 w 4142923"/>
                <a:gd name="connsiteY35" fmla="*/ 580103 h 1409121"/>
                <a:gd name="connsiteX36" fmla="*/ 1444152 w 4142923"/>
                <a:gd name="connsiteY36" fmla="*/ 580051 h 1409121"/>
                <a:gd name="connsiteX37" fmla="*/ 1606201 w 4142923"/>
                <a:gd name="connsiteY37" fmla="*/ 560439 h 1409121"/>
                <a:gd name="connsiteX38" fmla="*/ 1940497 w 4142923"/>
                <a:gd name="connsiteY38" fmla="*/ 540774 h 1409121"/>
                <a:gd name="connsiteX39" fmla="*/ 2176472 w 4142923"/>
                <a:gd name="connsiteY39" fmla="*/ 570271 h 1409121"/>
                <a:gd name="connsiteX40" fmla="*/ 2215801 w 4142923"/>
                <a:gd name="connsiteY40" fmla="*/ 658761 h 1409121"/>
                <a:gd name="connsiteX41" fmla="*/ 2225633 w 4142923"/>
                <a:gd name="connsiteY41" fmla="*/ 688258 h 1409121"/>
                <a:gd name="connsiteX42" fmla="*/ 2215801 w 4142923"/>
                <a:gd name="connsiteY42" fmla="*/ 796413 h 1409121"/>
                <a:gd name="connsiteX43" fmla="*/ 2196136 w 4142923"/>
                <a:gd name="connsiteY43" fmla="*/ 855407 h 1409121"/>
                <a:gd name="connsiteX44" fmla="*/ 2137143 w 4142923"/>
                <a:gd name="connsiteY44" fmla="*/ 894736 h 1409121"/>
                <a:gd name="connsiteX45" fmla="*/ 2107646 w 4142923"/>
                <a:gd name="connsiteY45" fmla="*/ 904568 h 1409121"/>
                <a:gd name="connsiteX46" fmla="*/ 1998986 w 4142923"/>
                <a:gd name="connsiteY46" fmla="*/ 940282 h 1409121"/>
                <a:gd name="connsiteX47" fmla="*/ 1871672 w 4142923"/>
                <a:gd name="connsiteY47" fmla="*/ 934065 h 1409121"/>
                <a:gd name="connsiteX48" fmla="*/ 1832343 w 4142923"/>
                <a:gd name="connsiteY48" fmla="*/ 924232 h 1409121"/>
                <a:gd name="connsiteX49" fmla="*/ 1783181 w 4142923"/>
                <a:gd name="connsiteY49" fmla="*/ 875071 h 1409121"/>
                <a:gd name="connsiteX50" fmla="*/ 1763517 w 4142923"/>
                <a:gd name="connsiteY50" fmla="*/ 816078 h 1409121"/>
                <a:gd name="connsiteX51" fmla="*/ 1783181 w 4142923"/>
                <a:gd name="connsiteY51" fmla="*/ 629265 h 1409121"/>
                <a:gd name="connsiteX52" fmla="*/ 1802846 w 4142923"/>
                <a:gd name="connsiteY52" fmla="*/ 570271 h 1409121"/>
                <a:gd name="connsiteX53" fmla="*/ 1901168 w 4142923"/>
                <a:gd name="connsiteY53" fmla="*/ 471949 h 1409121"/>
                <a:gd name="connsiteX54" fmla="*/ 1930665 w 4142923"/>
                <a:gd name="connsiteY54" fmla="*/ 452284 h 1409121"/>
                <a:gd name="connsiteX55" fmla="*/ 1989659 w 4142923"/>
                <a:gd name="connsiteY55" fmla="*/ 432619 h 1409121"/>
                <a:gd name="connsiteX56" fmla="*/ 2019156 w 4142923"/>
                <a:gd name="connsiteY56" fmla="*/ 412955 h 1409121"/>
                <a:gd name="connsiteX57" fmla="*/ 2058485 w 4142923"/>
                <a:gd name="connsiteY57" fmla="*/ 403123 h 1409121"/>
                <a:gd name="connsiteX58" fmla="*/ 2117478 w 4142923"/>
                <a:gd name="connsiteY58" fmla="*/ 383458 h 1409121"/>
                <a:gd name="connsiteX59" fmla="*/ 2146975 w 4142923"/>
                <a:gd name="connsiteY59" fmla="*/ 373626 h 1409121"/>
                <a:gd name="connsiteX60" fmla="*/ 2176472 w 4142923"/>
                <a:gd name="connsiteY60" fmla="*/ 363794 h 1409121"/>
                <a:gd name="connsiteX61" fmla="*/ 2264699 w 4142923"/>
                <a:gd name="connsiteY61" fmla="*/ 353961 h 1409121"/>
                <a:gd name="connsiteX62" fmla="*/ 2343093 w 4142923"/>
                <a:gd name="connsiteY62" fmla="*/ 344129 h 1409121"/>
                <a:gd name="connsiteX63" fmla="*/ 2491104 w 4142923"/>
                <a:gd name="connsiteY63" fmla="*/ 324465 h 1409121"/>
                <a:gd name="connsiteX64" fmla="*/ 2638588 w 4142923"/>
                <a:gd name="connsiteY64" fmla="*/ 314632 h 1409121"/>
                <a:gd name="connsiteX65" fmla="*/ 2757206 w 4142923"/>
                <a:gd name="connsiteY65" fmla="*/ 304748 h 1409121"/>
                <a:gd name="connsiteX66" fmla="*/ 2914259 w 4142923"/>
                <a:gd name="connsiteY66" fmla="*/ 304853 h 1409121"/>
                <a:gd name="connsiteX67" fmla="*/ 3031878 w 4142923"/>
                <a:gd name="connsiteY67" fmla="*/ 324465 h 1409121"/>
                <a:gd name="connsiteX68" fmla="*/ 3090872 w 4142923"/>
                <a:gd name="connsiteY68" fmla="*/ 344129 h 1409121"/>
                <a:gd name="connsiteX69" fmla="*/ 3149865 w 4142923"/>
                <a:gd name="connsiteY69" fmla="*/ 383458 h 1409121"/>
                <a:gd name="connsiteX70" fmla="*/ 3199027 w 4142923"/>
                <a:gd name="connsiteY70" fmla="*/ 442452 h 1409121"/>
                <a:gd name="connsiteX71" fmla="*/ 3228523 w 4142923"/>
                <a:gd name="connsiteY71" fmla="*/ 540774 h 1409121"/>
                <a:gd name="connsiteX72" fmla="*/ 3218691 w 4142923"/>
                <a:gd name="connsiteY72" fmla="*/ 717755 h 1409121"/>
                <a:gd name="connsiteX73" fmla="*/ 3194032 w 4142923"/>
                <a:gd name="connsiteY73" fmla="*/ 791576 h 1409121"/>
                <a:gd name="connsiteX74" fmla="*/ 3154755 w 4142923"/>
                <a:gd name="connsiteY74" fmla="*/ 825858 h 1409121"/>
                <a:gd name="connsiteX75" fmla="*/ 3090767 w 4142923"/>
                <a:gd name="connsiteY75" fmla="*/ 855355 h 1409121"/>
                <a:gd name="connsiteX76" fmla="*/ 3007166 w 4142923"/>
                <a:gd name="connsiteY76" fmla="*/ 845522 h 1409121"/>
                <a:gd name="connsiteX77" fmla="*/ 2953220 w 4142923"/>
                <a:gd name="connsiteY77" fmla="*/ 796519 h 1409121"/>
                <a:gd name="connsiteX78" fmla="*/ 2923723 w 4142923"/>
                <a:gd name="connsiteY78" fmla="*/ 698090 h 1409121"/>
                <a:gd name="connsiteX79" fmla="*/ 2933556 w 4142923"/>
                <a:gd name="connsiteY79" fmla="*/ 599768 h 1409121"/>
                <a:gd name="connsiteX80" fmla="*/ 2953220 w 4142923"/>
                <a:gd name="connsiteY80" fmla="*/ 540774 h 1409121"/>
                <a:gd name="connsiteX81" fmla="*/ 3002381 w 4142923"/>
                <a:gd name="connsiteY81" fmla="*/ 452284 h 1409121"/>
                <a:gd name="connsiteX82" fmla="*/ 3031878 w 4142923"/>
                <a:gd name="connsiteY82" fmla="*/ 422787 h 1409121"/>
                <a:gd name="connsiteX83" fmla="*/ 3051543 w 4142923"/>
                <a:gd name="connsiteY83" fmla="*/ 393290 h 1409121"/>
                <a:gd name="connsiteX84" fmla="*/ 3090872 w 4142923"/>
                <a:gd name="connsiteY84" fmla="*/ 363794 h 1409121"/>
                <a:gd name="connsiteX85" fmla="*/ 3149865 w 4142923"/>
                <a:gd name="connsiteY85" fmla="*/ 324465 h 1409121"/>
                <a:gd name="connsiteX86" fmla="*/ 3223528 w 4142923"/>
                <a:gd name="connsiteY86" fmla="*/ 285136 h 1409121"/>
                <a:gd name="connsiteX87" fmla="*/ 3287517 w 4142923"/>
                <a:gd name="connsiteY87" fmla="*/ 265471 h 1409121"/>
                <a:gd name="connsiteX88" fmla="*/ 3326846 w 4142923"/>
                <a:gd name="connsiteY88" fmla="*/ 255639 h 1409121"/>
                <a:gd name="connsiteX89" fmla="*/ 3376007 w 4142923"/>
                <a:gd name="connsiteY89" fmla="*/ 245807 h 1409121"/>
                <a:gd name="connsiteX90" fmla="*/ 3425168 w 4142923"/>
                <a:gd name="connsiteY90" fmla="*/ 226142 h 1409121"/>
                <a:gd name="connsiteX91" fmla="*/ 3503827 w 4142923"/>
                <a:gd name="connsiteY91" fmla="*/ 206478 h 1409121"/>
                <a:gd name="connsiteX92" fmla="*/ 3582991 w 4142923"/>
                <a:gd name="connsiteY92" fmla="*/ 183704 h 1409121"/>
                <a:gd name="connsiteX93" fmla="*/ 3661143 w 4142923"/>
                <a:gd name="connsiteY93" fmla="*/ 157316 h 1409121"/>
                <a:gd name="connsiteX94" fmla="*/ 3739801 w 4142923"/>
                <a:gd name="connsiteY94" fmla="*/ 137652 h 1409121"/>
                <a:gd name="connsiteX95" fmla="*/ 3798794 w 4142923"/>
                <a:gd name="connsiteY95" fmla="*/ 117987 h 1409121"/>
                <a:gd name="connsiteX96" fmla="*/ 3828291 w 4142923"/>
                <a:gd name="connsiteY96" fmla="*/ 108155 h 1409121"/>
                <a:gd name="connsiteX97" fmla="*/ 3897012 w 4142923"/>
                <a:gd name="connsiteY97" fmla="*/ 88543 h 1409121"/>
                <a:gd name="connsiteX98" fmla="*/ 3946278 w 4142923"/>
                <a:gd name="connsiteY98" fmla="*/ 68826 h 1409121"/>
                <a:gd name="connsiteX99" fmla="*/ 4024936 w 4142923"/>
                <a:gd name="connsiteY99" fmla="*/ 39329 h 1409121"/>
                <a:gd name="connsiteX100" fmla="*/ 4083930 w 4142923"/>
                <a:gd name="connsiteY100" fmla="*/ 19665 h 1409121"/>
                <a:gd name="connsiteX101" fmla="*/ 4142923 w 4142923"/>
                <a:gd name="connsiteY101" fmla="*/ 0 h 1409121"/>
                <a:gd name="connsiteX0" fmla="*/ 0 w 4083930"/>
                <a:gd name="connsiteY0" fmla="*/ 1389456 h 1389456"/>
                <a:gd name="connsiteX1" fmla="*/ 71863 w 4083930"/>
                <a:gd name="connsiteY1" fmla="*/ 1144663 h 1389456"/>
                <a:gd name="connsiteX2" fmla="*/ 101865 w 4083930"/>
                <a:gd name="connsiteY2" fmla="*/ 1052051 h 1389456"/>
                <a:gd name="connsiteX3" fmla="*/ 170691 w 4083930"/>
                <a:gd name="connsiteY3" fmla="*/ 973393 h 1389456"/>
                <a:gd name="connsiteX4" fmla="*/ 219747 w 4083930"/>
                <a:gd name="connsiteY4" fmla="*/ 953781 h 1389456"/>
                <a:gd name="connsiteX5" fmla="*/ 288678 w 4083930"/>
                <a:gd name="connsiteY5" fmla="*/ 924232 h 1389456"/>
                <a:gd name="connsiteX6" fmla="*/ 347672 w 4083930"/>
                <a:gd name="connsiteY6" fmla="*/ 904567 h 1389456"/>
                <a:gd name="connsiteX7" fmla="*/ 377168 w 4083930"/>
                <a:gd name="connsiteY7" fmla="*/ 894735 h 1389456"/>
                <a:gd name="connsiteX8" fmla="*/ 436162 w 4083930"/>
                <a:gd name="connsiteY8" fmla="*/ 884903 h 1389456"/>
                <a:gd name="connsiteX9" fmla="*/ 839285 w 4083930"/>
                <a:gd name="connsiteY9" fmla="*/ 894735 h 1389456"/>
                <a:gd name="connsiteX10" fmla="*/ 957429 w 4083930"/>
                <a:gd name="connsiteY10" fmla="*/ 914452 h 1389456"/>
                <a:gd name="connsiteX11" fmla="*/ 1040871 w 4083930"/>
                <a:gd name="connsiteY11" fmla="*/ 948785 h 1389456"/>
                <a:gd name="connsiteX12" fmla="*/ 1109698 w 4083930"/>
                <a:gd name="connsiteY12" fmla="*/ 1007884 h 1389456"/>
                <a:gd name="connsiteX13" fmla="*/ 1134252 w 4083930"/>
                <a:gd name="connsiteY13" fmla="*/ 1076500 h 1389456"/>
                <a:gd name="connsiteX14" fmla="*/ 1124420 w 4083930"/>
                <a:gd name="connsiteY14" fmla="*/ 1140542 h 1389456"/>
                <a:gd name="connsiteX15" fmla="*/ 1104756 w 4083930"/>
                <a:gd name="connsiteY15" fmla="*/ 1170038 h 1389456"/>
                <a:gd name="connsiteX16" fmla="*/ 1016265 w 4083930"/>
                <a:gd name="connsiteY16" fmla="*/ 1219200 h 1389456"/>
                <a:gd name="connsiteX17" fmla="*/ 967104 w 4083930"/>
                <a:gd name="connsiteY17" fmla="*/ 1229032 h 1389456"/>
                <a:gd name="connsiteX18" fmla="*/ 888446 w 4083930"/>
                <a:gd name="connsiteY18" fmla="*/ 1209367 h 1389456"/>
                <a:gd name="connsiteX19" fmla="*/ 819620 w 4083930"/>
                <a:gd name="connsiteY19" fmla="*/ 1189703 h 1389456"/>
                <a:gd name="connsiteX20" fmla="*/ 799956 w 4083930"/>
                <a:gd name="connsiteY20" fmla="*/ 1160206 h 1389456"/>
                <a:gd name="connsiteX21" fmla="*/ 780291 w 4083930"/>
                <a:gd name="connsiteY21" fmla="*/ 1101213 h 1389456"/>
                <a:gd name="connsiteX22" fmla="*/ 799956 w 4083930"/>
                <a:gd name="connsiteY22" fmla="*/ 924232 h 1389456"/>
                <a:gd name="connsiteX23" fmla="*/ 819620 w 4083930"/>
                <a:gd name="connsiteY23" fmla="*/ 865238 h 1389456"/>
                <a:gd name="connsiteX24" fmla="*/ 849117 w 4083930"/>
                <a:gd name="connsiteY24" fmla="*/ 835742 h 1389456"/>
                <a:gd name="connsiteX25" fmla="*/ 868781 w 4083930"/>
                <a:gd name="connsiteY25" fmla="*/ 806245 h 1389456"/>
                <a:gd name="connsiteX26" fmla="*/ 927775 w 4083930"/>
                <a:gd name="connsiteY26" fmla="*/ 766916 h 1389456"/>
                <a:gd name="connsiteX27" fmla="*/ 986768 w 4083930"/>
                <a:gd name="connsiteY27" fmla="*/ 727587 h 1389456"/>
                <a:gd name="connsiteX28" fmla="*/ 1016265 w 4083930"/>
                <a:gd name="connsiteY28" fmla="*/ 707922 h 1389456"/>
                <a:gd name="connsiteX29" fmla="*/ 1085091 w 4083930"/>
                <a:gd name="connsiteY29" fmla="*/ 678425 h 1389456"/>
                <a:gd name="connsiteX30" fmla="*/ 1144085 w 4083930"/>
                <a:gd name="connsiteY30" fmla="*/ 658761 h 1389456"/>
                <a:gd name="connsiteX31" fmla="*/ 1173581 w 4083930"/>
                <a:gd name="connsiteY31" fmla="*/ 648929 h 1389456"/>
                <a:gd name="connsiteX32" fmla="*/ 1232575 w 4083930"/>
                <a:gd name="connsiteY32" fmla="*/ 629264 h 1389456"/>
                <a:gd name="connsiteX33" fmla="*/ 1281631 w 4083930"/>
                <a:gd name="connsiteY33" fmla="*/ 614542 h 1389456"/>
                <a:gd name="connsiteX34" fmla="*/ 1349688 w 4083930"/>
                <a:gd name="connsiteY34" fmla="*/ 590040 h 1389456"/>
                <a:gd name="connsiteX35" fmla="*/ 1448885 w 4083930"/>
                <a:gd name="connsiteY35" fmla="*/ 560438 h 1389456"/>
                <a:gd name="connsiteX36" fmla="*/ 1444152 w 4083930"/>
                <a:gd name="connsiteY36" fmla="*/ 560386 h 1389456"/>
                <a:gd name="connsiteX37" fmla="*/ 1606201 w 4083930"/>
                <a:gd name="connsiteY37" fmla="*/ 540774 h 1389456"/>
                <a:gd name="connsiteX38" fmla="*/ 1940497 w 4083930"/>
                <a:gd name="connsiteY38" fmla="*/ 521109 h 1389456"/>
                <a:gd name="connsiteX39" fmla="*/ 2176472 w 4083930"/>
                <a:gd name="connsiteY39" fmla="*/ 550606 h 1389456"/>
                <a:gd name="connsiteX40" fmla="*/ 2215801 w 4083930"/>
                <a:gd name="connsiteY40" fmla="*/ 639096 h 1389456"/>
                <a:gd name="connsiteX41" fmla="*/ 2225633 w 4083930"/>
                <a:gd name="connsiteY41" fmla="*/ 668593 h 1389456"/>
                <a:gd name="connsiteX42" fmla="*/ 2215801 w 4083930"/>
                <a:gd name="connsiteY42" fmla="*/ 776748 h 1389456"/>
                <a:gd name="connsiteX43" fmla="*/ 2196136 w 4083930"/>
                <a:gd name="connsiteY43" fmla="*/ 835742 h 1389456"/>
                <a:gd name="connsiteX44" fmla="*/ 2137143 w 4083930"/>
                <a:gd name="connsiteY44" fmla="*/ 875071 h 1389456"/>
                <a:gd name="connsiteX45" fmla="*/ 2107646 w 4083930"/>
                <a:gd name="connsiteY45" fmla="*/ 884903 h 1389456"/>
                <a:gd name="connsiteX46" fmla="*/ 1998986 w 4083930"/>
                <a:gd name="connsiteY46" fmla="*/ 920617 h 1389456"/>
                <a:gd name="connsiteX47" fmla="*/ 1871672 w 4083930"/>
                <a:gd name="connsiteY47" fmla="*/ 914400 h 1389456"/>
                <a:gd name="connsiteX48" fmla="*/ 1832343 w 4083930"/>
                <a:gd name="connsiteY48" fmla="*/ 904567 h 1389456"/>
                <a:gd name="connsiteX49" fmla="*/ 1783181 w 4083930"/>
                <a:gd name="connsiteY49" fmla="*/ 855406 h 1389456"/>
                <a:gd name="connsiteX50" fmla="*/ 1763517 w 4083930"/>
                <a:gd name="connsiteY50" fmla="*/ 796413 h 1389456"/>
                <a:gd name="connsiteX51" fmla="*/ 1783181 w 4083930"/>
                <a:gd name="connsiteY51" fmla="*/ 609600 h 1389456"/>
                <a:gd name="connsiteX52" fmla="*/ 1802846 w 4083930"/>
                <a:gd name="connsiteY52" fmla="*/ 550606 h 1389456"/>
                <a:gd name="connsiteX53" fmla="*/ 1901168 w 4083930"/>
                <a:gd name="connsiteY53" fmla="*/ 452284 h 1389456"/>
                <a:gd name="connsiteX54" fmla="*/ 1930665 w 4083930"/>
                <a:gd name="connsiteY54" fmla="*/ 432619 h 1389456"/>
                <a:gd name="connsiteX55" fmla="*/ 1989659 w 4083930"/>
                <a:gd name="connsiteY55" fmla="*/ 412954 h 1389456"/>
                <a:gd name="connsiteX56" fmla="*/ 2019156 w 4083930"/>
                <a:gd name="connsiteY56" fmla="*/ 393290 h 1389456"/>
                <a:gd name="connsiteX57" fmla="*/ 2058485 w 4083930"/>
                <a:gd name="connsiteY57" fmla="*/ 383458 h 1389456"/>
                <a:gd name="connsiteX58" fmla="*/ 2117478 w 4083930"/>
                <a:gd name="connsiteY58" fmla="*/ 363793 h 1389456"/>
                <a:gd name="connsiteX59" fmla="*/ 2146975 w 4083930"/>
                <a:gd name="connsiteY59" fmla="*/ 353961 h 1389456"/>
                <a:gd name="connsiteX60" fmla="*/ 2176472 w 4083930"/>
                <a:gd name="connsiteY60" fmla="*/ 344129 h 1389456"/>
                <a:gd name="connsiteX61" fmla="*/ 2264699 w 4083930"/>
                <a:gd name="connsiteY61" fmla="*/ 334296 h 1389456"/>
                <a:gd name="connsiteX62" fmla="*/ 2343093 w 4083930"/>
                <a:gd name="connsiteY62" fmla="*/ 324464 h 1389456"/>
                <a:gd name="connsiteX63" fmla="*/ 2491104 w 4083930"/>
                <a:gd name="connsiteY63" fmla="*/ 304800 h 1389456"/>
                <a:gd name="connsiteX64" fmla="*/ 2638588 w 4083930"/>
                <a:gd name="connsiteY64" fmla="*/ 294967 h 1389456"/>
                <a:gd name="connsiteX65" fmla="*/ 2757206 w 4083930"/>
                <a:gd name="connsiteY65" fmla="*/ 285083 h 1389456"/>
                <a:gd name="connsiteX66" fmla="*/ 2914259 w 4083930"/>
                <a:gd name="connsiteY66" fmla="*/ 285188 h 1389456"/>
                <a:gd name="connsiteX67" fmla="*/ 3031878 w 4083930"/>
                <a:gd name="connsiteY67" fmla="*/ 304800 h 1389456"/>
                <a:gd name="connsiteX68" fmla="*/ 3090872 w 4083930"/>
                <a:gd name="connsiteY68" fmla="*/ 324464 h 1389456"/>
                <a:gd name="connsiteX69" fmla="*/ 3149865 w 4083930"/>
                <a:gd name="connsiteY69" fmla="*/ 363793 h 1389456"/>
                <a:gd name="connsiteX70" fmla="*/ 3199027 w 4083930"/>
                <a:gd name="connsiteY70" fmla="*/ 422787 h 1389456"/>
                <a:gd name="connsiteX71" fmla="*/ 3228523 w 4083930"/>
                <a:gd name="connsiteY71" fmla="*/ 521109 h 1389456"/>
                <a:gd name="connsiteX72" fmla="*/ 3218691 w 4083930"/>
                <a:gd name="connsiteY72" fmla="*/ 698090 h 1389456"/>
                <a:gd name="connsiteX73" fmla="*/ 3194032 w 4083930"/>
                <a:gd name="connsiteY73" fmla="*/ 771911 h 1389456"/>
                <a:gd name="connsiteX74" fmla="*/ 3154755 w 4083930"/>
                <a:gd name="connsiteY74" fmla="*/ 806193 h 1389456"/>
                <a:gd name="connsiteX75" fmla="*/ 3090767 w 4083930"/>
                <a:gd name="connsiteY75" fmla="*/ 835690 h 1389456"/>
                <a:gd name="connsiteX76" fmla="*/ 3007166 w 4083930"/>
                <a:gd name="connsiteY76" fmla="*/ 825857 h 1389456"/>
                <a:gd name="connsiteX77" fmla="*/ 2953220 w 4083930"/>
                <a:gd name="connsiteY77" fmla="*/ 776854 h 1389456"/>
                <a:gd name="connsiteX78" fmla="*/ 2923723 w 4083930"/>
                <a:gd name="connsiteY78" fmla="*/ 678425 h 1389456"/>
                <a:gd name="connsiteX79" fmla="*/ 2933556 w 4083930"/>
                <a:gd name="connsiteY79" fmla="*/ 580103 h 1389456"/>
                <a:gd name="connsiteX80" fmla="*/ 2953220 w 4083930"/>
                <a:gd name="connsiteY80" fmla="*/ 521109 h 1389456"/>
                <a:gd name="connsiteX81" fmla="*/ 3002381 w 4083930"/>
                <a:gd name="connsiteY81" fmla="*/ 432619 h 1389456"/>
                <a:gd name="connsiteX82" fmla="*/ 3031878 w 4083930"/>
                <a:gd name="connsiteY82" fmla="*/ 403122 h 1389456"/>
                <a:gd name="connsiteX83" fmla="*/ 3051543 w 4083930"/>
                <a:gd name="connsiteY83" fmla="*/ 373625 h 1389456"/>
                <a:gd name="connsiteX84" fmla="*/ 3090872 w 4083930"/>
                <a:gd name="connsiteY84" fmla="*/ 344129 h 1389456"/>
                <a:gd name="connsiteX85" fmla="*/ 3149865 w 4083930"/>
                <a:gd name="connsiteY85" fmla="*/ 304800 h 1389456"/>
                <a:gd name="connsiteX86" fmla="*/ 3223528 w 4083930"/>
                <a:gd name="connsiteY86" fmla="*/ 265471 h 1389456"/>
                <a:gd name="connsiteX87" fmla="*/ 3287517 w 4083930"/>
                <a:gd name="connsiteY87" fmla="*/ 245806 h 1389456"/>
                <a:gd name="connsiteX88" fmla="*/ 3326846 w 4083930"/>
                <a:gd name="connsiteY88" fmla="*/ 235974 h 1389456"/>
                <a:gd name="connsiteX89" fmla="*/ 3376007 w 4083930"/>
                <a:gd name="connsiteY89" fmla="*/ 226142 h 1389456"/>
                <a:gd name="connsiteX90" fmla="*/ 3425168 w 4083930"/>
                <a:gd name="connsiteY90" fmla="*/ 206477 h 1389456"/>
                <a:gd name="connsiteX91" fmla="*/ 3503827 w 4083930"/>
                <a:gd name="connsiteY91" fmla="*/ 186813 h 1389456"/>
                <a:gd name="connsiteX92" fmla="*/ 3582991 w 4083930"/>
                <a:gd name="connsiteY92" fmla="*/ 164039 h 1389456"/>
                <a:gd name="connsiteX93" fmla="*/ 3661143 w 4083930"/>
                <a:gd name="connsiteY93" fmla="*/ 137651 h 1389456"/>
                <a:gd name="connsiteX94" fmla="*/ 3739801 w 4083930"/>
                <a:gd name="connsiteY94" fmla="*/ 117987 h 1389456"/>
                <a:gd name="connsiteX95" fmla="*/ 3798794 w 4083930"/>
                <a:gd name="connsiteY95" fmla="*/ 98322 h 1389456"/>
                <a:gd name="connsiteX96" fmla="*/ 3828291 w 4083930"/>
                <a:gd name="connsiteY96" fmla="*/ 88490 h 1389456"/>
                <a:gd name="connsiteX97" fmla="*/ 3897012 w 4083930"/>
                <a:gd name="connsiteY97" fmla="*/ 68878 h 1389456"/>
                <a:gd name="connsiteX98" fmla="*/ 3946278 w 4083930"/>
                <a:gd name="connsiteY98" fmla="*/ 49161 h 1389456"/>
                <a:gd name="connsiteX99" fmla="*/ 4024936 w 4083930"/>
                <a:gd name="connsiteY99" fmla="*/ 19664 h 1389456"/>
                <a:gd name="connsiteX100" fmla="*/ 4083930 w 4083930"/>
                <a:gd name="connsiteY100" fmla="*/ 0 h 1389456"/>
                <a:gd name="connsiteX0" fmla="*/ 0 w 4024936"/>
                <a:gd name="connsiteY0" fmla="*/ 1369792 h 1369792"/>
                <a:gd name="connsiteX1" fmla="*/ 71863 w 4024936"/>
                <a:gd name="connsiteY1" fmla="*/ 1124999 h 1369792"/>
                <a:gd name="connsiteX2" fmla="*/ 101865 w 4024936"/>
                <a:gd name="connsiteY2" fmla="*/ 1032387 h 1369792"/>
                <a:gd name="connsiteX3" fmla="*/ 170691 w 4024936"/>
                <a:gd name="connsiteY3" fmla="*/ 953729 h 1369792"/>
                <a:gd name="connsiteX4" fmla="*/ 219747 w 4024936"/>
                <a:gd name="connsiteY4" fmla="*/ 934117 h 1369792"/>
                <a:gd name="connsiteX5" fmla="*/ 288678 w 4024936"/>
                <a:gd name="connsiteY5" fmla="*/ 904568 h 1369792"/>
                <a:gd name="connsiteX6" fmla="*/ 347672 w 4024936"/>
                <a:gd name="connsiteY6" fmla="*/ 884903 h 1369792"/>
                <a:gd name="connsiteX7" fmla="*/ 377168 w 4024936"/>
                <a:gd name="connsiteY7" fmla="*/ 875071 h 1369792"/>
                <a:gd name="connsiteX8" fmla="*/ 436162 w 4024936"/>
                <a:gd name="connsiteY8" fmla="*/ 865239 h 1369792"/>
                <a:gd name="connsiteX9" fmla="*/ 839285 w 4024936"/>
                <a:gd name="connsiteY9" fmla="*/ 875071 h 1369792"/>
                <a:gd name="connsiteX10" fmla="*/ 957429 w 4024936"/>
                <a:gd name="connsiteY10" fmla="*/ 894788 h 1369792"/>
                <a:gd name="connsiteX11" fmla="*/ 1040871 w 4024936"/>
                <a:gd name="connsiteY11" fmla="*/ 929121 h 1369792"/>
                <a:gd name="connsiteX12" fmla="*/ 1109698 w 4024936"/>
                <a:gd name="connsiteY12" fmla="*/ 988220 h 1369792"/>
                <a:gd name="connsiteX13" fmla="*/ 1134252 w 4024936"/>
                <a:gd name="connsiteY13" fmla="*/ 1056836 h 1369792"/>
                <a:gd name="connsiteX14" fmla="*/ 1124420 w 4024936"/>
                <a:gd name="connsiteY14" fmla="*/ 1120878 h 1369792"/>
                <a:gd name="connsiteX15" fmla="*/ 1104756 w 4024936"/>
                <a:gd name="connsiteY15" fmla="*/ 1150374 h 1369792"/>
                <a:gd name="connsiteX16" fmla="*/ 1016265 w 4024936"/>
                <a:gd name="connsiteY16" fmla="*/ 1199536 h 1369792"/>
                <a:gd name="connsiteX17" fmla="*/ 967104 w 4024936"/>
                <a:gd name="connsiteY17" fmla="*/ 1209368 h 1369792"/>
                <a:gd name="connsiteX18" fmla="*/ 888446 w 4024936"/>
                <a:gd name="connsiteY18" fmla="*/ 1189703 h 1369792"/>
                <a:gd name="connsiteX19" fmla="*/ 819620 w 4024936"/>
                <a:gd name="connsiteY19" fmla="*/ 1170039 h 1369792"/>
                <a:gd name="connsiteX20" fmla="*/ 799956 w 4024936"/>
                <a:gd name="connsiteY20" fmla="*/ 1140542 h 1369792"/>
                <a:gd name="connsiteX21" fmla="*/ 780291 w 4024936"/>
                <a:gd name="connsiteY21" fmla="*/ 1081549 h 1369792"/>
                <a:gd name="connsiteX22" fmla="*/ 799956 w 4024936"/>
                <a:gd name="connsiteY22" fmla="*/ 904568 h 1369792"/>
                <a:gd name="connsiteX23" fmla="*/ 819620 w 4024936"/>
                <a:gd name="connsiteY23" fmla="*/ 845574 h 1369792"/>
                <a:gd name="connsiteX24" fmla="*/ 849117 w 4024936"/>
                <a:gd name="connsiteY24" fmla="*/ 816078 h 1369792"/>
                <a:gd name="connsiteX25" fmla="*/ 868781 w 4024936"/>
                <a:gd name="connsiteY25" fmla="*/ 786581 h 1369792"/>
                <a:gd name="connsiteX26" fmla="*/ 927775 w 4024936"/>
                <a:gd name="connsiteY26" fmla="*/ 747252 h 1369792"/>
                <a:gd name="connsiteX27" fmla="*/ 986768 w 4024936"/>
                <a:gd name="connsiteY27" fmla="*/ 707923 h 1369792"/>
                <a:gd name="connsiteX28" fmla="*/ 1016265 w 4024936"/>
                <a:gd name="connsiteY28" fmla="*/ 688258 h 1369792"/>
                <a:gd name="connsiteX29" fmla="*/ 1085091 w 4024936"/>
                <a:gd name="connsiteY29" fmla="*/ 658761 h 1369792"/>
                <a:gd name="connsiteX30" fmla="*/ 1144085 w 4024936"/>
                <a:gd name="connsiteY30" fmla="*/ 639097 h 1369792"/>
                <a:gd name="connsiteX31" fmla="*/ 1173581 w 4024936"/>
                <a:gd name="connsiteY31" fmla="*/ 629265 h 1369792"/>
                <a:gd name="connsiteX32" fmla="*/ 1232575 w 4024936"/>
                <a:gd name="connsiteY32" fmla="*/ 609600 h 1369792"/>
                <a:gd name="connsiteX33" fmla="*/ 1281631 w 4024936"/>
                <a:gd name="connsiteY33" fmla="*/ 594878 h 1369792"/>
                <a:gd name="connsiteX34" fmla="*/ 1349688 w 4024936"/>
                <a:gd name="connsiteY34" fmla="*/ 570376 h 1369792"/>
                <a:gd name="connsiteX35" fmla="*/ 1448885 w 4024936"/>
                <a:gd name="connsiteY35" fmla="*/ 540774 h 1369792"/>
                <a:gd name="connsiteX36" fmla="*/ 1444152 w 4024936"/>
                <a:gd name="connsiteY36" fmla="*/ 540722 h 1369792"/>
                <a:gd name="connsiteX37" fmla="*/ 1606201 w 4024936"/>
                <a:gd name="connsiteY37" fmla="*/ 521110 h 1369792"/>
                <a:gd name="connsiteX38" fmla="*/ 1940497 w 4024936"/>
                <a:gd name="connsiteY38" fmla="*/ 501445 h 1369792"/>
                <a:gd name="connsiteX39" fmla="*/ 2176472 w 4024936"/>
                <a:gd name="connsiteY39" fmla="*/ 530942 h 1369792"/>
                <a:gd name="connsiteX40" fmla="*/ 2215801 w 4024936"/>
                <a:gd name="connsiteY40" fmla="*/ 619432 h 1369792"/>
                <a:gd name="connsiteX41" fmla="*/ 2225633 w 4024936"/>
                <a:gd name="connsiteY41" fmla="*/ 648929 h 1369792"/>
                <a:gd name="connsiteX42" fmla="*/ 2215801 w 4024936"/>
                <a:gd name="connsiteY42" fmla="*/ 757084 h 1369792"/>
                <a:gd name="connsiteX43" fmla="*/ 2196136 w 4024936"/>
                <a:gd name="connsiteY43" fmla="*/ 816078 h 1369792"/>
                <a:gd name="connsiteX44" fmla="*/ 2137143 w 4024936"/>
                <a:gd name="connsiteY44" fmla="*/ 855407 h 1369792"/>
                <a:gd name="connsiteX45" fmla="*/ 2107646 w 4024936"/>
                <a:gd name="connsiteY45" fmla="*/ 865239 h 1369792"/>
                <a:gd name="connsiteX46" fmla="*/ 1998986 w 4024936"/>
                <a:gd name="connsiteY46" fmla="*/ 900953 h 1369792"/>
                <a:gd name="connsiteX47" fmla="*/ 1871672 w 4024936"/>
                <a:gd name="connsiteY47" fmla="*/ 894736 h 1369792"/>
                <a:gd name="connsiteX48" fmla="*/ 1832343 w 4024936"/>
                <a:gd name="connsiteY48" fmla="*/ 884903 h 1369792"/>
                <a:gd name="connsiteX49" fmla="*/ 1783181 w 4024936"/>
                <a:gd name="connsiteY49" fmla="*/ 835742 h 1369792"/>
                <a:gd name="connsiteX50" fmla="*/ 1763517 w 4024936"/>
                <a:gd name="connsiteY50" fmla="*/ 776749 h 1369792"/>
                <a:gd name="connsiteX51" fmla="*/ 1783181 w 4024936"/>
                <a:gd name="connsiteY51" fmla="*/ 589936 h 1369792"/>
                <a:gd name="connsiteX52" fmla="*/ 1802846 w 4024936"/>
                <a:gd name="connsiteY52" fmla="*/ 530942 h 1369792"/>
                <a:gd name="connsiteX53" fmla="*/ 1901168 w 4024936"/>
                <a:gd name="connsiteY53" fmla="*/ 432620 h 1369792"/>
                <a:gd name="connsiteX54" fmla="*/ 1930665 w 4024936"/>
                <a:gd name="connsiteY54" fmla="*/ 412955 h 1369792"/>
                <a:gd name="connsiteX55" fmla="*/ 1989659 w 4024936"/>
                <a:gd name="connsiteY55" fmla="*/ 393290 h 1369792"/>
                <a:gd name="connsiteX56" fmla="*/ 2019156 w 4024936"/>
                <a:gd name="connsiteY56" fmla="*/ 373626 h 1369792"/>
                <a:gd name="connsiteX57" fmla="*/ 2058485 w 4024936"/>
                <a:gd name="connsiteY57" fmla="*/ 363794 h 1369792"/>
                <a:gd name="connsiteX58" fmla="*/ 2117478 w 4024936"/>
                <a:gd name="connsiteY58" fmla="*/ 344129 h 1369792"/>
                <a:gd name="connsiteX59" fmla="*/ 2146975 w 4024936"/>
                <a:gd name="connsiteY59" fmla="*/ 334297 h 1369792"/>
                <a:gd name="connsiteX60" fmla="*/ 2176472 w 4024936"/>
                <a:gd name="connsiteY60" fmla="*/ 324465 h 1369792"/>
                <a:gd name="connsiteX61" fmla="*/ 2264699 w 4024936"/>
                <a:gd name="connsiteY61" fmla="*/ 314632 h 1369792"/>
                <a:gd name="connsiteX62" fmla="*/ 2343093 w 4024936"/>
                <a:gd name="connsiteY62" fmla="*/ 304800 h 1369792"/>
                <a:gd name="connsiteX63" fmla="*/ 2491104 w 4024936"/>
                <a:gd name="connsiteY63" fmla="*/ 285136 h 1369792"/>
                <a:gd name="connsiteX64" fmla="*/ 2638588 w 4024936"/>
                <a:gd name="connsiteY64" fmla="*/ 275303 h 1369792"/>
                <a:gd name="connsiteX65" fmla="*/ 2757206 w 4024936"/>
                <a:gd name="connsiteY65" fmla="*/ 265419 h 1369792"/>
                <a:gd name="connsiteX66" fmla="*/ 2914259 w 4024936"/>
                <a:gd name="connsiteY66" fmla="*/ 265524 h 1369792"/>
                <a:gd name="connsiteX67" fmla="*/ 3031878 w 4024936"/>
                <a:gd name="connsiteY67" fmla="*/ 285136 h 1369792"/>
                <a:gd name="connsiteX68" fmla="*/ 3090872 w 4024936"/>
                <a:gd name="connsiteY68" fmla="*/ 304800 h 1369792"/>
                <a:gd name="connsiteX69" fmla="*/ 3149865 w 4024936"/>
                <a:gd name="connsiteY69" fmla="*/ 344129 h 1369792"/>
                <a:gd name="connsiteX70" fmla="*/ 3199027 w 4024936"/>
                <a:gd name="connsiteY70" fmla="*/ 403123 h 1369792"/>
                <a:gd name="connsiteX71" fmla="*/ 3228523 w 4024936"/>
                <a:gd name="connsiteY71" fmla="*/ 501445 h 1369792"/>
                <a:gd name="connsiteX72" fmla="*/ 3218691 w 4024936"/>
                <a:gd name="connsiteY72" fmla="*/ 678426 h 1369792"/>
                <a:gd name="connsiteX73" fmla="*/ 3194032 w 4024936"/>
                <a:gd name="connsiteY73" fmla="*/ 752247 h 1369792"/>
                <a:gd name="connsiteX74" fmla="*/ 3154755 w 4024936"/>
                <a:gd name="connsiteY74" fmla="*/ 786529 h 1369792"/>
                <a:gd name="connsiteX75" fmla="*/ 3090767 w 4024936"/>
                <a:gd name="connsiteY75" fmla="*/ 816026 h 1369792"/>
                <a:gd name="connsiteX76" fmla="*/ 3007166 w 4024936"/>
                <a:gd name="connsiteY76" fmla="*/ 806193 h 1369792"/>
                <a:gd name="connsiteX77" fmla="*/ 2953220 w 4024936"/>
                <a:gd name="connsiteY77" fmla="*/ 757190 h 1369792"/>
                <a:gd name="connsiteX78" fmla="*/ 2923723 w 4024936"/>
                <a:gd name="connsiteY78" fmla="*/ 658761 h 1369792"/>
                <a:gd name="connsiteX79" fmla="*/ 2933556 w 4024936"/>
                <a:gd name="connsiteY79" fmla="*/ 560439 h 1369792"/>
                <a:gd name="connsiteX80" fmla="*/ 2953220 w 4024936"/>
                <a:gd name="connsiteY80" fmla="*/ 501445 h 1369792"/>
                <a:gd name="connsiteX81" fmla="*/ 3002381 w 4024936"/>
                <a:gd name="connsiteY81" fmla="*/ 412955 h 1369792"/>
                <a:gd name="connsiteX82" fmla="*/ 3031878 w 4024936"/>
                <a:gd name="connsiteY82" fmla="*/ 383458 h 1369792"/>
                <a:gd name="connsiteX83" fmla="*/ 3051543 w 4024936"/>
                <a:gd name="connsiteY83" fmla="*/ 353961 h 1369792"/>
                <a:gd name="connsiteX84" fmla="*/ 3090872 w 4024936"/>
                <a:gd name="connsiteY84" fmla="*/ 324465 h 1369792"/>
                <a:gd name="connsiteX85" fmla="*/ 3149865 w 4024936"/>
                <a:gd name="connsiteY85" fmla="*/ 285136 h 1369792"/>
                <a:gd name="connsiteX86" fmla="*/ 3223528 w 4024936"/>
                <a:gd name="connsiteY86" fmla="*/ 245807 h 1369792"/>
                <a:gd name="connsiteX87" fmla="*/ 3287517 w 4024936"/>
                <a:gd name="connsiteY87" fmla="*/ 226142 h 1369792"/>
                <a:gd name="connsiteX88" fmla="*/ 3326846 w 4024936"/>
                <a:gd name="connsiteY88" fmla="*/ 216310 h 1369792"/>
                <a:gd name="connsiteX89" fmla="*/ 3376007 w 4024936"/>
                <a:gd name="connsiteY89" fmla="*/ 206478 h 1369792"/>
                <a:gd name="connsiteX90" fmla="*/ 3425168 w 4024936"/>
                <a:gd name="connsiteY90" fmla="*/ 186813 h 1369792"/>
                <a:gd name="connsiteX91" fmla="*/ 3503827 w 4024936"/>
                <a:gd name="connsiteY91" fmla="*/ 167149 h 1369792"/>
                <a:gd name="connsiteX92" fmla="*/ 3582991 w 4024936"/>
                <a:gd name="connsiteY92" fmla="*/ 144375 h 1369792"/>
                <a:gd name="connsiteX93" fmla="*/ 3661143 w 4024936"/>
                <a:gd name="connsiteY93" fmla="*/ 117987 h 1369792"/>
                <a:gd name="connsiteX94" fmla="*/ 3739801 w 4024936"/>
                <a:gd name="connsiteY94" fmla="*/ 98323 h 1369792"/>
                <a:gd name="connsiteX95" fmla="*/ 3798794 w 4024936"/>
                <a:gd name="connsiteY95" fmla="*/ 78658 h 1369792"/>
                <a:gd name="connsiteX96" fmla="*/ 3828291 w 4024936"/>
                <a:gd name="connsiteY96" fmla="*/ 68826 h 1369792"/>
                <a:gd name="connsiteX97" fmla="*/ 3897012 w 4024936"/>
                <a:gd name="connsiteY97" fmla="*/ 49214 h 1369792"/>
                <a:gd name="connsiteX98" fmla="*/ 3946278 w 4024936"/>
                <a:gd name="connsiteY98" fmla="*/ 29497 h 1369792"/>
                <a:gd name="connsiteX99" fmla="*/ 4024936 w 4024936"/>
                <a:gd name="connsiteY99" fmla="*/ 0 h 1369792"/>
                <a:gd name="connsiteX0" fmla="*/ 0 w 3946278"/>
                <a:gd name="connsiteY0" fmla="*/ 1340295 h 1340295"/>
                <a:gd name="connsiteX1" fmla="*/ 71863 w 3946278"/>
                <a:gd name="connsiteY1" fmla="*/ 1095502 h 1340295"/>
                <a:gd name="connsiteX2" fmla="*/ 101865 w 3946278"/>
                <a:gd name="connsiteY2" fmla="*/ 1002890 h 1340295"/>
                <a:gd name="connsiteX3" fmla="*/ 170691 w 3946278"/>
                <a:gd name="connsiteY3" fmla="*/ 924232 h 1340295"/>
                <a:gd name="connsiteX4" fmla="*/ 219747 w 3946278"/>
                <a:gd name="connsiteY4" fmla="*/ 904620 h 1340295"/>
                <a:gd name="connsiteX5" fmla="*/ 288678 w 3946278"/>
                <a:gd name="connsiteY5" fmla="*/ 875071 h 1340295"/>
                <a:gd name="connsiteX6" fmla="*/ 347672 w 3946278"/>
                <a:gd name="connsiteY6" fmla="*/ 855406 h 1340295"/>
                <a:gd name="connsiteX7" fmla="*/ 377168 w 3946278"/>
                <a:gd name="connsiteY7" fmla="*/ 845574 h 1340295"/>
                <a:gd name="connsiteX8" fmla="*/ 436162 w 3946278"/>
                <a:gd name="connsiteY8" fmla="*/ 835742 h 1340295"/>
                <a:gd name="connsiteX9" fmla="*/ 839285 w 3946278"/>
                <a:gd name="connsiteY9" fmla="*/ 845574 h 1340295"/>
                <a:gd name="connsiteX10" fmla="*/ 957429 w 3946278"/>
                <a:gd name="connsiteY10" fmla="*/ 865291 h 1340295"/>
                <a:gd name="connsiteX11" fmla="*/ 1040871 w 3946278"/>
                <a:gd name="connsiteY11" fmla="*/ 899624 h 1340295"/>
                <a:gd name="connsiteX12" fmla="*/ 1109698 w 3946278"/>
                <a:gd name="connsiteY12" fmla="*/ 958723 h 1340295"/>
                <a:gd name="connsiteX13" fmla="*/ 1134252 w 3946278"/>
                <a:gd name="connsiteY13" fmla="*/ 1027339 h 1340295"/>
                <a:gd name="connsiteX14" fmla="*/ 1124420 w 3946278"/>
                <a:gd name="connsiteY14" fmla="*/ 1091381 h 1340295"/>
                <a:gd name="connsiteX15" fmla="*/ 1104756 w 3946278"/>
                <a:gd name="connsiteY15" fmla="*/ 1120877 h 1340295"/>
                <a:gd name="connsiteX16" fmla="*/ 1016265 w 3946278"/>
                <a:gd name="connsiteY16" fmla="*/ 1170039 h 1340295"/>
                <a:gd name="connsiteX17" fmla="*/ 967104 w 3946278"/>
                <a:gd name="connsiteY17" fmla="*/ 1179871 h 1340295"/>
                <a:gd name="connsiteX18" fmla="*/ 888446 w 3946278"/>
                <a:gd name="connsiteY18" fmla="*/ 1160206 h 1340295"/>
                <a:gd name="connsiteX19" fmla="*/ 819620 w 3946278"/>
                <a:gd name="connsiteY19" fmla="*/ 1140542 h 1340295"/>
                <a:gd name="connsiteX20" fmla="*/ 799956 w 3946278"/>
                <a:gd name="connsiteY20" fmla="*/ 1111045 h 1340295"/>
                <a:gd name="connsiteX21" fmla="*/ 780291 w 3946278"/>
                <a:gd name="connsiteY21" fmla="*/ 1052052 h 1340295"/>
                <a:gd name="connsiteX22" fmla="*/ 799956 w 3946278"/>
                <a:gd name="connsiteY22" fmla="*/ 875071 h 1340295"/>
                <a:gd name="connsiteX23" fmla="*/ 819620 w 3946278"/>
                <a:gd name="connsiteY23" fmla="*/ 816077 h 1340295"/>
                <a:gd name="connsiteX24" fmla="*/ 849117 w 3946278"/>
                <a:gd name="connsiteY24" fmla="*/ 786581 h 1340295"/>
                <a:gd name="connsiteX25" fmla="*/ 868781 w 3946278"/>
                <a:gd name="connsiteY25" fmla="*/ 757084 h 1340295"/>
                <a:gd name="connsiteX26" fmla="*/ 927775 w 3946278"/>
                <a:gd name="connsiteY26" fmla="*/ 717755 h 1340295"/>
                <a:gd name="connsiteX27" fmla="*/ 986768 w 3946278"/>
                <a:gd name="connsiteY27" fmla="*/ 678426 h 1340295"/>
                <a:gd name="connsiteX28" fmla="*/ 1016265 w 3946278"/>
                <a:gd name="connsiteY28" fmla="*/ 658761 h 1340295"/>
                <a:gd name="connsiteX29" fmla="*/ 1085091 w 3946278"/>
                <a:gd name="connsiteY29" fmla="*/ 629264 h 1340295"/>
                <a:gd name="connsiteX30" fmla="*/ 1144085 w 3946278"/>
                <a:gd name="connsiteY30" fmla="*/ 609600 h 1340295"/>
                <a:gd name="connsiteX31" fmla="*/ 1173581 w 3946278"/>
                <a:gd name="connsiteY31" fmla="*/ 599768 h 1340295"/>
                <a:gd name="connsiteX32" fmla="*/ 1232575 w 3946278"/>
                <a:gd name="connsiteY32" fmla="*/ 580103 h 1340295"/>
                <a:gd name="connsiteX33" fmla="*/ 1281631 w 3946278"/>
                <a:gd name="connsiteY33" fmla="*/ 565381 h 1340295"/>
                <a:gd name="connsiteX34" fmla="*/ 1349688 w 3946278"/>
                <a:gd name="connsiteY34" fmla="*/ 540879 h 1340295"/>
                <a:gd name="connsiteX35" fmla="*/ 1448885 w 3946278"/>
                <a:gd name="connsiteY35" fmla="*/ 511277 h 1340295"/>
                <a:gd name="connsiteX36" fmla="*/ 1444152 w 3946278"/>
                <a:gd name="connsiteY36" fmla="*/ 511225 h 1340295"/>
                <a:gd name="connsiteX37" fmla="*/ 1606201 w 3946278"/>
                <a:gd name="connsiteY37" fmla="*/ 491613 h 1340295"/>
                <a:gd name="connsiteX38" fmla="*/ 1940497 w 3946278"/>
                <a:gd name="connsiteY38" fmla="*/ 471948 h 1340295"/>
                <a:gd name="connsiteX39" fmla="*/ 2176472 w 3946278"/>
                <a:gd name="connsiteY39" fmla="*/ 501445 h 1340295"/>
                <a:gd name="connsiteX40" fmla="*/ 2215801 w 3946278"/>
                <a:gd name="connsiteY40" fmla="*/ 589935 h 1340295"/>
                <a:gd name="connsiteX41" fmla="*/ 2225633 w 3946278"/>
                <a:gd name="connsiteY41" fmla="*/ 619432 h 1340295"/>
                <a:gd name="connsiteX42" fmla="*/ 2215801 w 3946278"/>
                <a:gd name="connsiteY42" fmla="*/ 727587 h 1340295"/>
                <a:gd name="connsiteX43" fmla="*/ 2196136 w 3946278"/>
                <a:gd name="connsiteY43" fmla="*/ 786581 h 1340295"/>
                <a:gd name="connsiteX44" fmla="*/ 2137143 w 3946278"/>
                <a:gd name="connsiteY44" fmla="*/ 825910 h 1340295"/>
                <a:gd name="connsiteX45" fmla="*/ 2107646 w 3946278"/>
                <a:gd name="connsiteY45" fmla="*/ 835742 h 1340295"/>
                <a:gd name="connsiteX46" fmla="*/ 1998986 w 3946278"/>
                <a:gd name="connsiteY46" fmla="*/ 871456 h 1340295"/>
                <a:gd name="connsiteX47" fmla="*/ 1871672 w 3946278"/>
                <a:gd name="connsiteY47" fmla="*/ 865239 h 1340295"/>
                <a:gd name="connsiteX48" fmla="*/ 1832343 w 3946278"/>
                <a:gd name="connsiteY48" fmla="*/ 855406 h 1340295"/>
                <a:gd name="connsiteX49" fmla="*/ 1783181 w 3946278"/>
                <a:gd name="connsiteY49" fmla="*/ 806245 h 1340295"/>
                <a:gd name="connsiteX50" fmla="*/ 1763517 w 3946278"/>
                <a:gd name="connsiteY50" fmla="*/ 747252 h 1340295"/>
                <a:gd name="connsiteX51" fmla="*/ 1783181 w 3946278"/>
                <a:gd name="connsiteY51" fmla="*/ 560439 h 1340295"/>
                <a:gd name="connsiteX52" fmla="*/ 1802846 w 3946278"/>
                <a:gd name="connsiteY52" fmla="*/ 501445 h 1340295"/>
                <a:gd name="connsiteX53" fmla="*/ 1901168 w 3946278"/>
                <a:gd name="connsiteY53" fmla="*/ 403123 h 1340295"/>
                <a:gd name="connsiteX54" fmla="*/ 1930665 w 3946278"/>
                <a:gd name="connsiteY54" fmla="*/ 383458 h 1340295"/>
                <a:gd name="connsiteX55" fmla="*/ 1989659 w 3946278"/>
                <a:gd name="connsiteY55" fmla="*/ 363793 h 1340295"/>
                <a:gd name="connsiteX56" fmla="*/ 2019156 w 3946278"/>
                <a:gd name="connsiteY56" fmla="*/ 344129 h 1340295"/>
                <a:gd name="connsiteX57" fmla="*/ 2058485 w 3946278"/>
                <a:gd name="connsiteY57" fmla="*/ 334297 h 1340295"/>
                <a:gd name="connsiteX58" fmla="*/ 2117478 w 3946278"/>
                <a:gd name="connsiteY58" fmla="*/ 314632 h 1340295"/>
                <a:gd name="connsiteX59" fmla="*/ 2146975 w 3946278"/>
                <a:gd name="connsiteY59" fmla="*/ 304800 h 1340295"/>
                <a:gd name="connsiteX60" fmla="*/ 2176472 w 3946278"/>
                <a:gd name="connsiteY60" fmla="*/ 294968 h 1340295"/>
                <a:gd name="connsiteX61" fmla="*/ 2264699 w 3946278"/>
                <a:gd name="connsiteY61" fmla="*/ 285135 h 1340295"/>
                <a:gd name="connsiteX62" fmla="*/ 2343093 w 3946278"/>
                <a:gd name="connsiteY62" fmla="*/ 275303 h 1340295"/>
                <a:gd name="connsiteX63" fmla="*/ 2491104 w 3946278"/>
                <a:gd name="connsiteY63" fmla="*/ 255639 h 1340295"/>
                <a:gd name="connsiteX64" fmla="*/ 2638588 w 3946278"/>
                <a:gd name="connsiteY64" fmla="*/ 245806 h 1340295"/>
                <a:gd name="connsiteX65" fmla="*/ 2757206 w 3946278"/>
                <a:gd name="connsiteY65" fmla="*/ 235922 h 1340295"/>
                <a:gd name="connsiteX66" fmla="*/ 2914259 w 3946278"/>
                <a:gd name="connsiteY66" fmla="*/ 236027 h 1340295"/>
                <a:gd name="connsiteX67" fmla="*/ 3031878 w 3946278"/>
                <a:gd name="connsiteY67" fmla="*/ 255639 h 1340295"/>
                <a:gd name="connsiteX68" fmla="*/ 3090872 w 3946278"/>
                <a:gd name="connsiteY68" fmla="*/ 275303 h 1340295"/>
                <a:gd name="connsiteX69" fmla="*/ 3149865 w 3946278"/>
                <a:gd name="connsiteY69" fmla="*/ 314632 h 1340295"/>
                <a:gd name="connsiteX70" fmla="*/ 3199027 w 3946278"/>
                <a:gd name="connsiteY70" fmla="*/ 373626 h 1340295"/>
                <a:gd name="connsiteX71" fmla="*/ 3228523 w 3946278"/>
                <a:gd name="connsiteY71" fmla="*/ 471948 h 1340295"/>
                <a:gd name="connsiteX72" fmla="*/ 3218691 w 3946278"/>
                <a:gd name="connsiteY72" fmla="*/ 648929 h 1340295"/>
                <a:gd name="connsiteX73" fmla="*/ 3194032 w 3946278"/>
                <a:gd name="connsiteY73" fmla="*/ 722750 h 1340295"/>
                <a:gd name="connsiteX74" fmla="*/ 3154755 w 3946278"/>
                <a:gd name="connsiteY74" fmla="*/ 757032 h 1340295"/>
                <a:gd name="connsiteX75" fmla="*/ 3090767 w 3946278"/>
                <a:gd name="connsiteY75" fmla="*/ 786529 h 1340295"/>
                <a:gd name="connsiteX76" fmla="*/ 3007166 w 3946278"/>
                <a:gd name="connsiteY76" fmla="*/ 776696 h 1340295"/>
                <a:gd name="connsiteX77" fmla="*/ 2953220 w 3946278"/>
                <a:gd name="connsiteY77" fmla="*/ 727693 h 1340295"/>
                <a:gd name="connsiteX78" fmla="*/ 2923723 w 3946278"/>
                <a:gd name="connsiteY78" fmla="*/ 629264 h 1340295"/>
                <a:gd name="connsiteX79" fmla="*/ 2933556 w 3946278"/>
                <a:gd name="connsiteY79" fmla="*/ 530942 h 1340295"/>
                <a:gd name="connsiteX80" fmla="*/ 2953220 w 3946278"/>
                <a:gd name="connsiteY80" fmla="*/ 471948 h 1340295"/>
                <a:gd name="connsiteX81" fmla="*/ 3002381 w 3946278"/>
                <a:gd name="connsiteY81" fmla="*/ 383458 h 1340295"/>
                <a:gd name="connsiteX82" fmla="*/ 3031878 w 3946278"/>
                <a:gd name="connsiteY82" fmla="*/ 353961 h 1340295"/>
                <a:gd name="connsiteX83" fmla="*/ 3051543 w 3946278"/>
                <a:gd name="connsiteY83" fmla="*/ 324464 h 1340295"/>
                <a:gd name="connsiteX84" fmla="*/ 3090872 w 3946278"/>
                <a:gd name="connsiteY84" fmla="*/ 294968 h 1340295"/>
                <a:gd name="connsiteX85" fmla="*/ 3149865 w 3946278"/>
                <a:gd name="connsiteY85" fmla="*/ 255639 h 1340295"/>
                <a:gd name="connsiteX86" fmla="*/ 3223528 w 3946278"/>
                <a:gd name="connsiteY86" fmla="*/ 216310 h 1340295"/>
                <a:gd name="connsiteX87" fmla="*/ 3287517 w 3946278"/>
                <a:gd name="connsiteY87" fmla="*/ 196645 h 1340295"/>
                <a:gd name="connsiteX88" fmla="*/ 3326846 w 3946278"/>
                <a:gd name="connsiteY88" fmla="*/ 186813 h 1340295"/>
                <a:gd name="connsiteX89" fmla="*/ 3376007 w 3946278"/>
                <a:gd name="connsiteY89" fmla="*/ 176981 h 1340295"/>
                <a:gd name="connsiteX90" fmla="*/ 3425168 w 3946278"/>
                <a:gd name="connsiteY90" fmla="*/ 157316 h 1340295"/>
                <a:gd name="connsiteX91" fmla="*/ 3503827 w 3946278"/>
                <a:gd name="connsiteY91" fmla="*/ 137652 h 1340295"/>
                <a:gd name="connsiteX92" fmla="*/ 3582991 w 3946278"/>
                <a:gd name="connsiteY92" fmla="*/ 114878 h 1340295"/>
                <a:gd name="connsiteX93" fmla="*/ 3661143 w 3946278"/>
                <a:gd name="connsiteY93" fmla="*/ 88490 h 1340295"/>
                <a:gd name="connsiteX94" fmla="*/ 3739801 w 3946278"/>
                <a:gd name="connsiteY94" fmla="*/ 68826 h 1340295"/>
                <a:gd name="connsiteX95" fmla="*/ 3798794 w 3946278"/>
                <a:gd name="connsiteY95" fmla="*/ 49161 h 1340295"/>
                <a:gd name="connsiteX96" fmla="*/ 3828291 w 3946278"/>
                <a:gd name="connsiteY96" fmla="*/ 39329 h 1340295"/>
                <a:gd name="connsiteX97" fmla="*/ 3897012 w 3946278"/>
                <a:gd name="connsiteY97" fmla="*/ 19717 h 1340295"/>
                <a:gd name="connsiteX98" fmla="*/ 3946278 w 3946278"/>
                <a:gd name="connsiteY98" fmla="*/ 0 h 1340295"/>
                <a:gd name="connsiteX0" fmla="*/ 0 w 3897012"/>
                <a:gd name="connsiteY0" fmla="*/ 1320578 h 1320578"/>
                <a:gd name="connsiteX1" fmla="*/ 71863 w 3897012"/>
                <a:gd name="connsiteY1" fmla="*/ 1075785 h 1320578"/>
                <a:gd name="connsiteX2" fmla="*/ 101865 w 3897012"/>
                <a:gd name="connsiteY2" fmla="*/ 983173 h 1320578"/>
                <a:gd name="connsiteX3" fmla="*/ 170691 w 3897012"/>
                <a:gd name="connsiteY3" fmla="*/ 904515 h 1320578"/>
                <a:gd name="connsiteX4" fmla="*/ 219747 w 3897012"/>
                <a:gd name="connsiteY4" fmla="*/ 884903 h 1320578"/>
                <a:gd name="connsiteX5" fmla="*/ 288678 w 3897012"/>
                <a:gd name="connsiteY5" fmla="*/ 855354 h 1320578"/>
                <a:gd name="connsiteX6" fmla="*/ 347672 w 3897012"/>
                <a:gd name="connsiteY6" fmla="*/ 835689 h 1320578"/>
                <a:gd name="connsiteX7" fmla="*/ 377168 w 3897012"/>
                <a:gd name="connsiteY7" fmla="*/ 825857 h 1320578"/>
                <a:gd name="connsiteX8" fmla="*/ 436162 w 3897012"/>
                <a:gd name="connsiteY8" fmla="*/ 816025 h 1320578"/>
                <a:gd name="connsiteX9" fmla="*/ 839285 w 3897012"/>
                <a:gd name="connsiteY9" fmla="*/ 825857 h 1320578"/>
                <a:gd name="connsiteX10" fmla="*/ 957429 w 3897012"/>
                <a:gd name="connsiteY10" fmla="*/ 845574 h 1320578"/>
                <a:gd name="connsiteX11" fmla="*/ 1040871 w 3897012"/>
                <a:gd name="connsiteY11" fmla="*/ 879907 h 1320578"/>
                <a:gd name="connsiteX12" fmla="*/ 1109698 w 3897012"/>
                <a:gd name="connsiteY12" fmla="*/ 939006 h 1320578"/>
                <a:gd name="connsiteX13" fmla="*/ 1134252 w 3897012"/>
                <a:gd name="connsiteY13" fmla="*/ 1007622 h 1320578"/>
                <a:gd name="connsiteX14" fmla="*/ 1124420 w 3897012"/>
                <a:gd name="connsiteY14" fmla="*/ 1071664 h 1320578"/>
                <a:gd name="connsiteX15" fmla="*/ 1104756 w 3897012"/>
                <a:gd name="connsiteY15" fmla="*/ 1101160 h 1320578"/>
                <a:gd name="connsiteX16" fmla="*/ 1016265 w 3897012"/>
                <a:gd name="connsiteY16" fmla="*/ 1150322 h 1320578"/>
                <a:gd name="connsiteX17" fmla="*/ 967104 w 3897012"/>
                <a:gd name="connsiteY17" fmla="*/ 1160154 h 1320578"/>
                <a:gd name="connsiteX18" fmla="*/ 888446 w 3897012"/>
                <a:gd name="connsiteY18" fmla="*/ 1140489 h 1320578"/>
                <a:gd name="connsiteX19" fmla="*/ 819620 w 3897012"/>
                <a:gd name="connsiteY19" fmla="*/ 1120825 h 1320578"/>
                <a:gd name="connsiteX20" fmla="*/ 799956 w 3897012"/>
                <a:gd name="connsiteY20" fmla="*/ 1091328 h 1320578"/>
                <a:gd name="connsiteX21" fmla="*/ 780291 w 3897012"/>
                <a:gd name="connsiteY21" fmla="*/ 1032335 h 1320578"/>
                <a:gd name="connsiteX22" fmla="*/ 799956 w 3897012"/>
                <a:gd name="connsiteY22" fmla="*/ 855354 h 1320578"/>
                <a:gd name="connsiteX23" fmla="*/ 819620 w 3897012"/>
                <a:gd name="connsiteY23" fmla="*/ 796360 h 1320578"/>
                <a:gd name="connsiteX24" fmla="*/ 849117 w 3897012"/>
                <a:gd name="connsiteY24" fmla="*/ 766864 h 1320578"/>
                <a:gd name="connsiteX25" fmla="*/ 868781 w 3897012"/>
                <a:gd name="connsiteY25" fmla="*/ 737367 h 1320578"/>
                <a:gd name="connsiteX26" fmla="*/ 927775 w 3897012"/>
                <a:gd name="connsiteY26" fmla="*/ 698038 h 1320578"/>
                <a:gd name="connsiteX27" fmla="*/ 986768 w 3897012"/>
                <a:gd name="connsiteY27" fmla="*/ 658709 h 1320578"/>
                <a:gd name="connsiteX28" fmla="*/ 1016265 w 3897012"/>
                <a:gd name="connsiteY28" fmla="*/ 639044 h 1320578"/>
                <a:gd name="connsiteX29" fmla="*/ 1085091 w 3897012"/>
                <a:gd name="connsiteY29" fmla="*/ 609547 h 1320578"/>
                <a:gd name="connsiteX30" fmla="*/ 1144085 w 3897012"/>
                <a:gd name="connsiteY30" fmla="*/ 589883 h 1320578"/>
                <a:gd name="connsiteX31" fmla="*/ 1173581 w 3897012"/>
                <a:gd name="connsiteY31" fmla="*/ 580051 h 1320578"/>
                <a:gd name="connsiteX32" fmla="*/ 1232575 w 3897012"/>
                <a:gd name="connsiteY32" fmla="*/ 560386 h 1320578"/>
                <a:gd name="connsiteX33" fmla="*/ 1281631 w 3897012"/>
                <a:gd name="connsiteY33" fmla="*/ 545664 h 1320578"/>
                <a:gd name="connsiteX34" fmla="*/ 1349688 w 3897012"/>
                <a:gd name="connsiteY34" fmla="*/ 521162 h 1320578"/>
                <a:gd name="connsiteX35" fmla="*/ 1448885 w 3897012"/>
                <a:gd name="connsiteY35" fmla="*/ 491560 h 1320578"/>
                <a:gd name="connsiteX36" fmla="*/ 1444152 w 3897012"/>
                <a:gd name="connsiteY36" fmla="*/ 491508 h 1320578"/>
                <a:gd name="connsiteX37" fmla="*/ 1606201 w 3897012"/>
                <a:gd name="connsiteY37" fmla="*/ 471896 h 1320578"/>
                <a:gd name="connsiteX38" fmla="*/ 1940497 w 3897012"/>
                <a:gd name="connsiteY38" fmla="*/ 452231 h 1320578"/>
                <a:gd name="connsiteX39" fmla="*/ 2176472 w 3897012"/>
                <a:gd name="connsiteY39" fmla="*/ 481728 h 1320578"/>
                <a:gd name="connsiteX40" fmla="*/ 2215801 w 3897012"/>
                <a:gd name="connsiteY40" fmla="*/ 570218 h 1320578"/>
                <a:gd name="connsiteX41" fmla="*/ 2225633 w 3897012"/>
                <a:gd name="connsiteY41" fmla="*/ 599715 h 1320578"/>
                <a:gd name="connsiteX42" fmla="*/ 2215801 w 3897012"/>
                <a:gd name="connsiteY42" fmla="*/ 707870 h 1320578"/>
                <a:gd name="connsiteX43" fmla="*/ 2196136 w 3897012"/>
                <a:gd name="connsiteY43" fmla="*/ 766864 h 1320578"/>
                <a:gd name="connsiteX44" fmla="*/ 2137143 w 3897012"/>
                <a:gd name="connsiteY44" fmla="*/ 806193 h 1320578"/>
                <a:gd name="connsiteX45" fmla="*/ 2107646 w 3897012"/>
                <a:gd name="connsiteY45" fmla="*/ 816025 h 1320578"/>
                <a:gd name="connsiteX46" fmla="*/ 1998986 w 3897012"/>
                <a:gd name="connsiteY46" fmla="*/ 851739 h 1320578"/>
                <a:gd name="connsiteX47" fmla="*/ 1871672 w 3897012"/>
                <a:gd name="connsiteY47" fmla="*/ 845522 h 1320578"/>
                <a:gd name="connsiteX48" fmla="*/ 1832343 w 3897012"/>
                <a:gd name="connsiteY48" fmla="*/ 835689 h 1320578"/>
                <a:gd name="connsiteX49" fmla="*/ 1783181 w 3897012"/>
                <a:gd name="connsiteY49" fmla="*/ 786528 h 1320578"/>
                <a:gd name="connsiteX50" fmla="*/ 1763517 w 3897012"/>
                <a:gd name="connsiteY50" fmla="*/ 727535 h 1320578"/>
                <a:gd name="connsiteX51" fmla="*/ 1783181 w 3897012"/>
                <a:gd name="connsiteY51" fmla="*/ 540722 h 1320578"/>
                <a:gd name="connsiteX52" fmla="*/ 1802846 w 3897012"/>
                <a:gd name="connsiteY52" fmla="*/ 481728 h 1320578"/>
                <a:gd name="connsiteX53" fmla="*/ 1901168 w 3897012"/>
                <a:gd name="connsiteY53" fmla="*/ 383406 h 1320578"/>
                <a:gd name="connsiteX54" fmla="*/ 1930665 w 3897012"/>
                <a:gd name="connsiteY54" fmla="*/ 363741 h 1320578"/>
                <a:gd name="connsiteX55" fmla="*/ 1989659 w 3897012"/>
                <a:gd name="connsiteY55" fmla="*/ 344076 h 1320578"/>
                <a:gd name="connsiteX56" fmla="*/ 2019156 w 3897012"/>
                <a:gd name="connsiteY56" fmla="*/ 324412 h 1320578"/>
                <a:gd name="connsiteX57" fmla="*/ 2058485 w 3897012"/>
                <a:gd name="connsiteY57" fmla="*/ 314580 h 1320578"/>
                <a:gd name="connsiteX58" fmla="*/ 2117478 w 3897012"/>
                <a:gd name="connsiteY58" fmla="*/ 294915 h 1320578"/>
                <a:gd name="connsiteX59" fmla="*/ 2146975 w 3897012"/>
                <a:gd name="connsiteY59" fmla="*/ 285083 h 1320578"/>
                <a:gd name="connsiteX60" fmla="*/ 2176472 w 3897012"/>
                <a:gd name="connsiteY60" fmla="*/ 275251 h 1320578"/>
                <a:gd name="connsiteX61" fmla="*/ 2264699 w 3897012"/>
                <a:gd name="connsiteY61" fmla="*/ 265418 h 1320578"/>
                <a:gd name="connsiteX62" fmla="*/ 2343093 w 3897012"/>
                <a:gd name="connsiteY62" fmla="*/ 255586 h 1320578"/>
                <a:gd name="connsiteX63" fmla="*/ 2491104 w 3897012"/>
                <a:gd name="connsiteY63" fmla="*/ 235922 h 1320578"/>
                <a:gd name="connsiteX64" fmla="*/ 2638588 w 3897012"/>
                <a:gd name="connsiteY64" fmla="*/ 226089 h 1320578"/>
                <a:gd name="connsiteX65" fmla="*/ 2757206 w 3897012"/>
                <a:gd name="connsiteY65" fmla="*/ 216205 h 1320578"/>
                <a:gd name="connsiteX66" fmla="*/ 2914259 w 3897012"/>
                <a:gd name="connsiteY66" fmla="*/ 216310 h 1320578"/>
                <a:gd name="connsiteX67" fmla="*/ 3031878 w 3897012"/>
                <a:gd name="connsiteY67" fmla="*/ 235922 h 1320578"/>
                <a:gd name="connsiteX68" fmla="*/ 3090872 w 3897012"/>
                <a:gd name="connsiteY68" fmla="*/ 255586 h 1320578"/>
                <a:gd name="connsiteX69" fmla="*/ 3149865 w 3897012"/>
                <a:gd name="connsiteY69" fmla="*/ 294915 h 1320578"/>
                <a:gd name="connsiteX70" fmla="*/ 3199027 w 3897012"/>
                <a:gd name="connsiteY70" fmla="*/ 353909 h 1320578"/>
                <a:gd name="connsiteX71" fmla="*/ 3228523 w 3897012"/>
                <a:gd name="connsiteY71" fmla="*/ 452231 h 1320578"/>
                <a:gd name="connsiteX72" fmla="*/ 3218691 w 3897012"/>
                <a:gd name="connsiteY72" fmla="*/ 629212 h 1320578"/>
                <a:gd name="connsiteX73" fmla="*/ 3194032 w 3897012"/>
                <a:gd name="connsiteY73" fmla="*/ 703033 h 1320578"/>
                <a:gd name="connsiteX74" fmla="*/ 3154755 w 3897012"/>
                <a:gd name="connsiteY74" fmla="*/ 737315 h 1320578"/>
                <a:gd name="connsiteX75" fmla="*/ 3090767 w 3897012"/>
                <a:gd name="connsiteY75" fmla="*/ 766812 h 1320578"/>
                <a:gd name="connsiteX76" fmla="*/ 3007166 w 3897012"/>
                <a:gd name="connsiteY76" fmla="*/ 756979 h 1320578"/>
                <a:gd name="connsiteX77" fmla="*/ 2953220 w 3897012"/>
                <a:gd name="connsiteY77" fmla="*/ 707976 h 1320578"/>
                <a:gd name="connsiteX78" fmla="*/ 2923723 w 3897012"/>
                <a:gd name="connsiteY78" fmla="*/ 609547 h 1320578"/>
                <a:gd name="connsiteX79" fmla="*/ 2933556 w 3897012"/>
                <a:gd name="connsiteY79" fmla="*/ 511225 h 1320578"/>
                <a:gd name="connsiteX80" fmla="*/ 2953220 w 3897012"/>
                <a:gd name="connsiteY80" fmla="*/ 452231 h 1320578"/>
                <a:gd name="connsiteX81" fmla="*/ 3002381 w 3897012"/>
                <a:gd name="connsiteY81" fmla="*/ 363741 h 1320578"/>
                <a:gd name="connsiteX82" fmla="*/ 3031878 w 3897012"/>
                <a:gd name="connsiteY82" fmla="*/ 334244 h 1320578"/>
                <a:gd name="connsiteX83" fmla="*/ 3051543 w 3897012"/>
                <a:gd name="connsiteY83" fmla="*/ 304747 h 1320578"/>
                <a:gd name="connsiteX84" fmla="*/ 3090872 w 3897012"/>
                <a:gd name="connsiteY84" fmla="*/ 275251 h 1320578"/>
                <a:gd name="connsiteX85" fmla="*/ 3149865 w 3897012"/>
                <a:gd name="connsiteY85" fmla="*/ 235922 h 1320578"/>
                <a:gd name="connsiteX86" fmla="*/ 3223528 w 3897012"/>
                <a:gd name="connsiteY86" fmla="*/ 196593 h 1320578"/>
                <a:gd name="connsiteX87" fmla="*/ 3287517 w 3897012"/>
                <a:gd name="connsiteY87" fmla="*/ 176928 h 1320578"/>
                <a:gd name="connsiteX88" fmla="*/ 3326846 w 3897012"/>
                <a:gd name="connsiteY88" fmla="*/ 167096 h 1320578"/>
                <a:gd name="connsiteX89" fmla="*/ 3376007 w 3897012"/>
                <a:gd name="connsiteY89" fmla="*/ 157264 h 1320578"/>
                <a:gd name="connsiteX90" fmla="*/ 3425168 w 3897012"/>
                <a:gd name="connsiteY90" fmla="*/ 137599 h 1320578"/>
                <a:gd name="connsiteX91" fmla="*/ 3503827 w 3897012"/>
                <a:gd name="connsiteY91" fmla="*/ 117935 h 1320578"/>
                <a:gd name="connsiteX92" fmla="*/ 3582991 w 3897012"/>
                <a:gd name="connsiteY92" fmla="*/ 95161 h 1320578"/>
                <a:gd name="connsiteX93" fmla="*/ 3661143 w 3897012"/>
                <a:gd name="connsiteY93" fmla="*/ 68773 h 1320578"/>
                <a:gd name="connsiteX94" fmla="*/ 3739801 w 3897012"/>
                <a:gd name="connsiteY94" fmla="*/ 49109 h 1320578"/>
                <a:gd name="connsiteX95" fmla="*/ 3798794 w 3897012"/>
                <a:gd name="connsiteY95" fmla="*/ 29444 h 1320578"/>
                <a:gd name="connsiteX96" fmla="*/ 3828291 w 3897012"/>
                <a:gd name="connsiteY96" fmla="*/ 19612 h 1320578"/>
                <a:gd name="connsiteX97" fmla="*/ 3897012 w 3897012"/>
                <a:gd name="connsiteY97" fmla="*/ 0 h 1320578"/>
                <a:gd name="connsiteX0" fmla="*/ 0 w 3828291"/>
                <a:gd name="connsiteY0" fmla="*/ 1300966 h 1300966"/>
                <a:gd name="connsiteX1" fmla="*/ 71863 w 3828291"/>
                <a:gd name="connsiteY1" fmla="*/ 1056173 h 1300966"/>
                <a:gd name="connsiteX2" fmla="*/ 101865 w 3828291"/>
                <a:gd name="connsiteY2" fmla="*/ 963561 h 1300966"/>
                <a:gd name="connsiteX3" fmla="*/ 170691 w 3828291"/>
                <a:gd name="connsiteY3" fmla="*/ 884903 h 1300966"/>
                <a:gd name="connsiteX4" fmla="*/ 219747 w 3828291"/>
                <a:gd name="connsiteY4" fmla="*/ 865291 h 1300966"/>
                <a:gd name="connsiteX5" fmla="*/ 288678 w 3828291"/>
                <a:gd name="connsiteY5" fmla="*/ 835742 h 1300966"/>
                <a:gd name="connsiteX6" fmla="*/ 347672 w 3828291"/>
                <a:gd name="connsiteY6" fmla="*/ 816077 h 1300966"/>
                <a:gd name="connsiteX7" fmla="*/ 377168 w 3828291"/>
                <a:gd name="connsiteY7" fmla="*/ 806245 h 1300966"/>
                <a:gd name="connsiteX8" fmla="*/ 436162 w 3828291"/>
                <a:gd name="connsiteY8" fmla="*/ 796413 h 1300966"/>
                <a:gd name="connsiteX9" fmla="*/ 839285 w 3828291"/>
                <a:gd name="connsiteY9" fmla="*/ 806245 h 1300966"/>
                <a:gd name="connsiteX10" fmla="*/ 957429 w 3828291"/>
                <a:gd name="connsiteY10" fmla="*/ 825962 h 1300966"/>
                <a:gd name="connsiteX11" fmla="*/ 1040871 w 3828291"/>
                <a:gd name="connsiteY11" fmla="*/ 860295 h 1300966"/>
                <a:gd name="connsiteX12" fmla="*/ 1109698 w 3828291"/>
                <a:gd name="connsiteY12" fmla="*/ 919394 h 1300966"/>
                <a:gd name="connsiteX13" fmla="*/ 1134252 w 3828291"/>
                <a:gd name="connsiteY13" fmla="*/ 988010 h 1300966"/>
                <a:gd name="connsiteX14" fmla="*/ 1124420 w 3828291"/>
                <a:gd name="connsiteY14" fmla="*/ 1052052 h 1300966"/>
                <a:gd name="connsiteX15" fmla="*/ 1104756 w 3828291"/>
                <a:gd name="connsiteY15" fmla="*/ 1081548 h 1300966"/>
                <a:gd name="connsiteX16" fmla="*/ 1016265 w 3828291"/>
                <a:gd name="connsiteY16" fmla="*/ 1130710 h 1300966"/>
                <a:gd name="connsiteX17" fmla="*/ 967104 w 3828291"/>
                <a:gd name="connsiteY17" fmla="*/ 1140542 h 1300966"/>
                <a:gd name="connsiteX18" fmla="*/ 888446 w 3828291"/>
                <a:gd name="connsiteY18" fmla="*/ 1120877 h 1300966"/>
                <a:gd name="connsiteX19" fmla="*/ 819620 w 3828291"/>
                <a:gd name="connsiteY19" fmla="*/ 1101213 h 1300966"/>
                <a:gd name="connsiteX20" fmla="*/ 799956 w 3828291"/>
                <a:gd name="connsiteY20" fmla="*/ 1071716 h 1300966"/>
                <a:gd name="connsiteX21" fmla="*/ 780291 w 3828291"/>
                <a:gd name="connsiteY21" fmla="*/ 1012723 h 1300966"/>
                <a:gd name="connsiteX22" fmla="*/ 799956 w 3828291"/>
                <a:gd name="connsiteY22" fmla="*/ 835742 h 1300966"/>
                <a:gd name="connsiteX23" fmla="*/ 819620 w 3828291"/>
                <a:gd name="connsiteY23" fmla="*/ 776748 h 1300966"/>
                <a:gd name="connsiteX24" fmla="*/ 849117 w 3828291"/>
                <a:gd name="connsiteY24" fmla="*/ 747252 h 1300966"/>
                <a:gd name="connsiteX25" fmla="*/ 868781 w 3828291"/>
                <a:gd name="connsiteY25" fmla="*/ 717755 h 1300966"/>
                <a:gd name="connsiteX26" fmla="*/ 927775 w 3828291"/>
                <a:gd name="connsiteY26" fmla="*/ 678426 h 1300966"/>
                <a:gd name="connsiteX27" fmla="*/ 986768 w 3828291"/>
                <a:gd name="connsiteY27" fmla="*/ 639097 h 1300966"/>
                <a:gd name="connsiteX28" fmla="*/ 1016265 w 3828291"/>
                <a:gd name="connsiteY28" fmla="*/ 619432 h 1300966"/>
                <a:gd name="connsiteX29" fmla="*/ 1085091 w 3828291"/>
                <a:gd name="connsiteY29" fmla="*/ 589935 h 1300966"/>
                <a:gd name="connsiteX30" fmla="*/ 1144085 w 3828291"/>
                <a:gd name="connsiteY30" fmla="*/ 570271 h 1300966"/>
                <a:gd name="connsiteX31" fmla="*/ 1173581 w 3828291"/>
                <a:gd name="connsiteY31" fmla="*/ 560439 h 1300966"/>
                <a:gd name="connsiteX32" fmla="*/ 1232575 w 3828291"/>
                <a:gd name="connsiteY32" fmla="*/ 540774 h 1300966"/>
                <a:gd name="connsiteX33" fmla="*/ 1281631 w 3828291"/>
                <a:gd name="connsiteY33" fmla="*/ 526052 h 1300966"/>
                <a:gd name="connsiteX34" fmla="*/ 1349688 w 3828291"/>
                <a:gd name="connsiteY34" fmla="*/ 501550 h 1300966"/>
                <a:gd name="connsiteX35" fmla="*/ 1448885 w 3828291"/>
                <a:gd name="connsiteY35" fmla="*/ 471948 h 1300966"/>
                <a:gd name="connsiteX36" fmla="*/ 1444152 w 3828291"/>
                <a:gd name="connsiteY36" fmla="*/ 471896 h 1300966"/>
                <a:gd name="connsiteX37" fmla="*/ 1606201 w 3828291"/>
                <a:gd name="connsiteY37" fmla="*/ 452284 h 1300966"/>
                <a:gd name="connsiteX38" fmla="*/ 1940497 w 3828291"/>
                <a:gd name="connsiteY38" fmla="*/ 432619 h 1300966"/>
                <a:gd name="connsiteX39" fmla="*/ 2176472 w 3828291"/>
                <a:gd name="connsiteY39" fmla="*/ 462116 h 1300966"/>
                <a:gd name="connsiteX40" fmla="*/ 2215801 w 3828291"/>
                <a:gd name="connsiteY40" fmla="*/ 550606 h 1300966"/>
                <a:gd name="connsiteX41" fmla="*/ 2225633 w 3828291"/>
                <a:gd name="connsiteY41" fmla="*/ 580103 h 1300966"/>
                <a:gd name="connsiteX42" fmla="*/ 2215801 w 3828291"/>
                <a:gd name="connsiteY42" fmla="*/ 688258 h 1300966"/>
                <a:gd name="connsiteX43" fmla="*/ 2196136 w 3828291"/>
                <a:gd name="connsiteY43" fmla="*/ 747252 h 1300966"/>
                <a:gd name="connsiteX44" fmla="*/ 2137143 w 3828291"/>
                <a:gd name="connsiteY44" fmla="*/ 786581 h 1300966"/>
                <a:gd name="connsiteX45" fmla="*/ 2107646 w 3828291"/>
                <a:gd name="connsiteY45" fmla="*/ 796413 h 1300966"/>
                <a:gd name="connsiteX46" fmla="*/ 1998986 w 3828291"/>
                <a:gd name="connsiteY46" fmla="*/ 832127 h 1300966"/>
                <a:gd name="connsiteX47" fmla="*/ 1871672 w 3828291"/>
                <a:gd name="connsiteY47" fmla="*/ 825910 h 1300966"/>
                <a:gd name="connsiteX48" fmla="*/ 1832343 w 3828291"/>
                <a:gd name="connsiteY48" fmla="*/ 816077 h 1300966"/>
                <a:gd name="connsiteX49" fmla="*/ 1783181 w 3828291"/>
                <a:gd name="connsiteY49" fmla="*/ 766916 h 1300966"/>
                <a:gd name="connsiteX50" fmla="*/ 1763517 w 3828291"/>
                <a:gd name="connsiteY50" fmla="*/ 707923 h 1300966"/>
                <a:gd name="connsiteX51" fmla="*/ 1783181 w 3828291"/>
                <a:gd name="connsiteY51" fmla="*/ 521110 h 1300966"/>
                <a:gd name="connsiteX52" fmla="*/ 1802846 w 3828291"/>
                <a:gd name="connsiteY52" fmla="*/ 462116 h 1300966"/>
                <a:gd name="connsiteX53" fmla="*/ 1901168 w 3828291"/>
                <a:gd name="connsiteY53" fmla="*/ 363794 h 1300966"/>
                <a:gd name="connsiteX54" fmla="*/ 1930665 w 3828291"/>
                <a:gd name="connsiteY54" fmla="*/ 344129 h 1300966"/>
                <a:gd name="connsiteX55" fmla="*/ 1989659 w 3828291"/>
                <a:gd name="connsiteY55" fmla="*/ 324464 h 1300966"/>
                <a:gd name="connsiteX56" fmla="*/ 2019156 w 3828291"/>
                <a:gd name="connsiteY56" fmla="*/ 304800 h 1300966"/>
                <a:gd name="connsiteX57" fmla="*/ 2058485 w 3828291"/>
                <a:gd name="connsiteY57" fmla="*/ 294968 h 1300966"/>
                <a:gd name="connsiteX58" fmla="*/ 2117478 w 3828291"/>
                <a:gd name="connsiteY58" fmla="*/ 275303 h 1300966"/>
                <a:gd name="connsiteX59" fmla="*/ 2146975 w 3828291"/>
                <a:gd name="connsiteY59" fmla="*/ 265471 h 1300966"/>
                <a:gd name="connsiteX60" fmla="*/ 2176472 w 3828291"/>
                <a:gd name="connsiteY60" fmla="*/ 255639 h 1300966"/>
                <a:gd name="connsiteX61" fmla="*/ 2264699 w 3828291"/>
                <a:gd name="connsiteY61" fmla="*/ 245806 h 1300966"/>
                <a:gd name="connsiteX62" fmla="*/ 2343093 w 3828291"/>
                <a:gd name="connsiteY62" fmla="*/ 235974 h 1300966"/>
                <a:gd name="connsiteX63" fmla="*/ 2491104 w 3828291"/>
                <a:gd name="connsiteY63" fmla="*/ 216310 h 1300966"/>
                <a:gd name="connsiteX64" fmla="*/ 2638588 w 3828291"/>
                <a:gd name="connsiteY64" fmla="*/ 206477 h 1300966"/>
                <a:gd name="connsiteX65" fmla="*/ 2757206 w 3828291"/>
                <a:gd name="connsiteY65" fmla="*/ 196593 h 1300966"/>
                <a:gd name="connsiteX66" fmla="*/ 2914259 w 3828291"/>
                <a:gd name="connsiteY66" fmla="*/ 196698 h 1300966"/>
                <a:gd name="connsiteX67" fmla="*/ 3031878 w 3828291"/>
                <a:gd name="connsiteY67" fmla="*/ 216310 h 1300966"/>
                <a:gd name="connsiteX68" fmla="*/ 3090872 w 3828291"/>
                <a:gd name="connsiteY68" fmla="*/ 235974 h 1300966"/>
                <a:gd name="connsiteX69" fmla="*/ 3149865 w 3828291"/>
                <a:gd name="connsiteY69" fmla="*/ 275303 h 1300966"/>
                <a:gd name="connsiteX70" fmla="*/ 3199027 w 3828291"/>
                <a:gd name="connsiteY70" fmla="*/ 334297 h 1300966"/>
                <a:gd name="connsiteX71" fmla="*/ 3228523 w 3828291"/>
                <a:gd name="connsiteY71" fmla="*/ 432619 h 1300966"/>
                <a:gd name="connsiteX72" fmla="*/ 3218691 w 3828291"/>
                <a:gd name="connsiteY72" fmla="*/ 609600 h 1300966"/>
                <a:gd name="connsiteX73" fmla="*/ 3194032 w 3828291"/>
                <a:gd name="connsiteY73" fmla="*/ 683421 h 1300966"/>
                <a:gd name="connsiteX74" fmla="*/ 3154755 w 3828291"/>
                <a:gd name="connsiteY74" fmla="*/ 717703 h 1300966"/>
                <a:gd name="connsiteX75" fmla="*/ 3090767 w 3828291"/>
                <a:gd name="connsiteY75" fmla="*/ 747200 h 1300966"/>
                <a:gd name="connsiteX76" fmla="*/ 3007166 w 3828291"/>
                <a:gd name="connsiteY76" fmla="*/ 737367 h 1300966"/>
                <a:gd name="connsiteX77" fmla="*/ 2953220 w 3828291"/>
                <a:gd name="connsiteY77" fmla="*/ 688364 h 1300966"/>
                <a:gd name="connsiteX78" fmla="*/ 2923723 w 3828291"/>
                <a:gd name="connsiteY78" fmla="*/ 589935 h 1300966"/>
                <a:gd name="connsiteX79" fmla="*/ 2933556 w 3828291"/>
                <a:gd name="connsiteY79" fmla="*/ 491613 h 1300966"/>
                <a:gd name="connsiteX80" fmla="*/ 2953220 w 3828291"/>
                <a:gd name="connsiteY80" fmla="*/ 432619 h 1300966"/>
                <a:gd name="connsiteX81" fmla="*/ 3002381 w 3828291"/>
                <a:gd name="connsiteY81" fmla="*/ 344129 h 1300966"/>
                <a:gd name="connsiteX82" fmla="*/ 3031878 w 3828291"/>
                <a:gd name="connsiteY82" fmla="*/ 314632 h 1300966"/>
                <a:gd name="connsiteX83" fmla="*/ 3051543 w 3828291"/>
                <a:gd name="connsiteY83" fmla="*/ 285135 h 1300966"/>
                <a:gd name="connsiteX84" fmla="*/ 3090872 w 3828291"/>
                <a:gd name="connsiteY84" fmla="*/ 255639 h 1300966"/>
                <a:gd name="connsiteX85" fmla="*/ 3149865 w 3828291"/>
                <a:gd name="connsiteY85" fmla="*/ 216310 h 1300966"/>
                <a:gd name="connsiteX86" fmla="*/ 3223528 w 3828291"/>
                <a:gd name="connsiteY86" fmla="*/ 176981 h 1300966"/>
                <a:gd name="connsiteX87" fmla="*/ 3287517 w 3828291"/>
                <a:gd name="connsiteY87" fmla="*/ 157316 h 1300966"/>
                <a:gd name="connsiteX88" fmla="*/ 3326846 w 3828291"/>
                <a:gd name="connsiteY88" fmla="*/ 147484 h 1300966"/>
                <a:gd name="connsiteX89" fmla="*/ 3376007 w 3828291"/>
                <a:gd name="connsiteY89" fmla="*/ 137652 h 1300966"/>
                <a:gd name="connsiteX90" fmla="*/ 3425168 w 3828291"/>
                <a:gd name="connsiteY90" fmla="*/ 117987 h 1300966"/>
                <a:gd name="connsiteX91" fmla="*/ 3503827 w 3828291"/>
                <a:gd name="connsiteY91" fmla="*/ 98323 h 1300966"/>
                <a:gd name="connsiteX92" fmla="*/ 3582991 w 3828291"/>
                <a:gd name="connsiteY92" fmla="*/ 75549 h 1300966"/>
                <a:gd name="connsiteX93" fmla="*/ 3661143 w 3828291"/>
                <a:gd name="connsiteY93" fmla="*/ 49161 h 1300966"/>
                <a:gd name="connsiteX94" fmla="*/ 3739801 w 3828291"/>
                <a:gd name="connsiteY94" fmla="*/ 29497 h 1300966"/>
                <a:gd name="connsiteX95" fmla="*/ 3798794 w 3828291"/>
                <a:gd name="connsiteY95" fmla="*/ 9832 h 1300966"/>
                <a:gd name="connsiteX96" fmla="*/ 3828291 w 3828291"/>
                <a:gd name="connsiteY96" fmla="*/ 0 h 1300966"/>
                <a:gd name="connsiteX0" fmla="*/ 0 w 3798794"/>
                <a:gd name="connsiteY0" fmla="*/ 1291134 h 1291134"/>
                <a:gd name="connsiteX1" fmla="*/ 71863 w 3798794"/>
                <a:gd name="connsiteY1" fmla="*/ 1046341 h 1291134"/>
                <a:gd name="connsiteX2" fmla="*/ 101865 w 3798794"/>
                <a:gd name="connsiteY2" fmla="*/ 953729 h 1291134"/>
                <a:gd name="connsiteX3" fmla="*/ 170691 w 3798794"/>
                <a:gd name="connsiteY3" fmla="*/ 875071 h 1291134"/>
                <a:gd name="connsiteX4" fmla="*/ 219747 w 3798794"/>
                <a:gd name="connsiteY4" fmla="*/ 855459 h 1291134"/>
                <a:gd name="connsiteX5" fmla="*/ 288678 w 3798794"/>
                <a:gd name="connsiteY5" fmla="*/ 825910 h 1291134"/>
                <a:gd name="connsiteX6" fmla="*/ 347672 w 3798794"/>
                <a:gd name="connsiteY6" fmla="*/ 806245 h 1291134"/>
                <a:gd name="connsiteX7" fmla="*/ 377168 w 3798794"/>
                <a:gd name="connsiteY7" fmla="*/ 796413 h 1291134"/>
                <a:gd name="connsiteX8" fmla="*/ 436162 w 3798794"/>
                <a:gd name="connsiteY8" fmla="*/ 786581 h 1291134"/>
                <a:gd name="connsiteX9" fmla="*/ 839285 w 3798794"/>
                <a:gd name="connsiteY9" fmla="*/ 796413 h 1291134"/>
                <a:gd name="connsiteX10" fmla="*/ 957429 w 3798794"/>
                <a:gd name="connsiteY10" fmla="*/ 816130 h 1291134"/>
                <a:gd name="connsiteX11" fmla="*/ 1040871 w 3798794"/>
                <a:gd name="connsiteY11" fmla="*/ 850463 h 1291134"/>
                <a:gd name="connsiteX12" fmla="*/ 1109698 w 3798794"/>
                <a:gd name="connsiteY12" fmla="*/ 909562 h 1291134"/>
                <a:gd name="connsiteX13" fmla="*/ 1134252 w 3798794"/>
                <a:gd name="connsiteY13" fmla="*/ 978178 h 1291134"/>
                <a:gd name="connsiteX14" fmla="*/ 1124420 w 3798794"/>
                <a:gd name="connsiteY14" fmla="*/ 1042220 h 1291134"/>
                <a:gd name="connsiteX15" fmla="*/ 1104756 w 3798794"/>
                <a:gd name="connsiteY15" fmla="*/ 1071716 h 1291134"/>
                <a:gd name="connsiteX16" fmla="*/ 1016265 w 3798794"/>
                <a:gd name="connsiteY16" fmla="*/ 1120878 h 1291134"/>
                <a:gd name="connsiteX17" fmla="*/ 967104 w 3798794"/>
                <a:gd name="connsiteY17" fmla="*/ 1130710 h 1291134"/>
                <a:gd name="connsiteX18" fmla="*/ 888446 w 3798794"/>
                <a:gd name="connsiteY18" fmla="*/ 1111045 h 1291134"/>
                <a:gd name="connsiteX19" fmla="*/ 819620 w 3798794"/>
                <a:gd name="connsiteY19" fmla="*/ 1091381 h 1291134"/>
                <a:gd name="connsiteX20" fmla="*/ 799956 w 3798794"/>
                <a:gd name="connsiteY20" fmla="*/ 1061884 h 1291134"/>
                <a:gd name="connsiteX21" fmla="*/ 780291 w 3798794"/>
                <a:gd name="connsiteY21" fmla="*/ 1002891 h 1291134"/>
                <a:gd name="connsiteX22" fmla="*/ 799956 w 3798794"/>
                <a:gd name="connsiteY22" fmla="*/ 825910 h 1291134"/>
                <a:gd name="connsiteX23" fmla="*/ 819620 w 3798794"/>
                <a:gd name="connsiteY23" fmla="*/ 766916 h 1291134"/>
                <a:gd name="connsiteX24" fmla="*/ 849117 w 3798794"/>
                <a:gd name="connsiteY24" fmla="*/ 737420 h 1291134"/>
                <a:gd name="connsiteX25" fmla="*/ 868781 w 3798794"/>
                <a:gd name="connsiteY25" fmla="*/ 707923 h 1291134"/>
                <a:gd name="connsiteX26" fmla="*/ 927775 w 3798794"/>
                <a:gd name="connsiteY26" fmla="*/ 668594 h 1291134"/>
                <a:gd name="connsiteX27" fmla="*/ 986768 w 3798794"/>
                <a:gd name="connsiteY27" fmla="*/ 629265 h 1291134"/>
                <a:gd name="connsiteX28" fmla="*/ 1016265 w 3798794"/>
                <a:gd name="connsiteY28" fmla="*/ 609600 h 1291134"/>
                <a:gd name="connsiteX29" fmla="*/ 1085091 w 3798794"/>
                <a:gd name="connsiteY29" fmla="*/ 580103 h 1291134"/>
                <a:gd name="connsiteX30" fmla="*/ 1144085 w 3798794"/>
                <a:gd name="connsiteY30" fmla="*/ 560439 h 1291134"/>
                <a:gd name="connsiteX31" fmla="*/ 1173581 w 3798794"/>
                <a:gd name="connsiteY31" fmla="*/ 550607 h 1291134"/>
                <a:gd name="connsiteX32" fmla="*/ 1232575 w 3798794"/>
                <a:gd name="connsiteY32" fmla="*/ 530942 h 1291134"/>
                <a:gd name="connsiteX33" fmla="*/ 1281631 w 3798794"/>
                <a:gd name="connsiteY33" fmla="*/ 516220 h 1291134"/>
                <a:gd name="connsiteX34" fmla="*/ 1349688 w 3798794"/>
                <a:gd name="connsiteY34" fmla="*/ 491718 h 1291134"/>
                <a:gd name="connsiteX35" fmla="*/ 1448885 w 3798794"/>
                <a:gd name="connsiteY35" fmla="*/ 462116 h 1291134"/>
                <a:gd name="connsiteX36" fmla="*/ 1444152 w 3798794"/>
                <a:gd name="connsiteY36" fmla="*/ 462064 h 1291134"/>
                <a:gd name="connsiteX37" fmla="*/ 1606201 w 3798794"/>
                <a:gd name="connsiteY37" fmla="*/ 442452 h 1291134"/>
                <a:gd name="connsiteX38" fmla="*/ 1940497 w 3798794"/>
                <a:gd name="connsiteY38" fmla="*/ 422787 h 1291134"/>
                <a:gd name="connsiteX39" fmla="*/ 2176472 w 3798794"/>
                <a:gd name="connsiteY39" fmla="*/ 452284 h 1291134"/>
                <a:gd name="connsiteX40" fmla="*/ 2215801 w 3798794"/>
                <a:gd name="connsiteY40" fmla="*/ 540774 h 1291134"/>
                <a:gd name="connsiteX41" fmla="*/ 2225633 w 3798794"/>
                <a:gd name="connsiteY41" fmla="*/ 570271 h 1291134"/>
                <a:gd name="connsiteX42" fmla="*/ 2215801 w 3798794"/>
                <a:gd name="connsiteY42" fmla="*/ 678426 h 1291134"/>
                <a:gd name="connsiteX43" fmla="*/ 2196136 w 3798794"/>
                <a:gd name="connsiteY43" fmla="*/ 737420 h 1291134"/>
                <a:gd name="connsiteX44" fmla="*/ 2137143 w 3798794"/>
                <a:gd name="connsiteY44" fmla="*/ 776749 h 1291134"/>
                <a:gd name="connsiteX45" fmla="*/ 2107646 w 3798794"/>
                <a:gd name="connsiteY45" fmla="*/ 786581 h 1291134"/>
                <a:gd name="connsiteX46" fmla="*/ 1998986 w 3798794"/>
                <a:gd name="connsiteY46" fmla="*/ 822295 h 1291134"/>
                <a:gd name="connsiteX47" fmla="*/ 1871672 w 3798794"/>
                <a:gd name="connsiteY47" fmla="*/ 816078 h 1291134"/>
                <a:gd name="connsiteX48" fmla="*/ 1832343 w 3798794"/>
                <a:gd name="connsiteY48" fmla="*/ 806245 h 1291134"/>
                <a:gd name="connsiteX49" fmla="*/ 1783181 w 3798794"/>
                <a:gd name="connsiteY49" fmla="*/ 757084 h 1291134"/>
                <a:gd name="connsiteX50" fmla="*/ 1763517 w 3798794"/>
                <a:gd name="connsiteY50" fmla="*/ 698091 h 1291134"/>
                <a:gd name="connsiteX51" fmla="*/ 1783181 w 3798794"/>
                <a:gd name="connsiteY51" fmla="*/ 511278 h 1291134"/>
                <a:gd name="connsiteX52" fmla="*/ 1802846 w 3798794"/>
                <a:gd name="connsiteY52" fmla="*/ 452284 h 1291134"/>
                <a:gd name="connsiteX53" fmla="*/ 1901168 w 3798794"/>
                <a:gd name="connsiteY53" fmla="*/ 353962 h 1291134"/>
                <a:gd name="connsiteX54" fmla="*/ 1930665 w 3798794"/>
                <a:gd name="connsiteY54" fmla="*/ 334297 h 1291134"/>
                <a:gd name="connsiteX55" fmla="*/ 1989659 w 3798794"/>
                <a:gd name="connsiteY55" fmla="*/ 314632 h 1291134"/>
                <a:gd name="connsiteX56" fmla="*/ 2019156 w 3798794"/>
                <a:gd name="connsiteY56" fmla="*/ 294968 h 1291134"/>
                <a:gd name="connsiteX57" fmla="*/ 2058485 w 3798794"/>
                <a:gd name="connsiteY57" fmla="*/ 285136 h 1291134"/>
                <a:gd name="connsiteX58" fmla="*/ 2117478 w 3798794"/>
                <a:gd name="connsiteY58" fmla="*/ 265471 h 1291134"/>
                <a:gd name="connsiteX59" fmla="*/ 2146975 w 3798794"/>
                <a:gd name="connsiteY59" fmla="*/ 255639 h 1291134"/>
                <a:gd name="connsiteX60" fmla="*/ 2176472 w 3798794"/>
                <a:gd name="connsiteY60" fmla="*/ 245807 h 1291134"/>
                <a:gd name="connsiteX61" fmla="*/ 2264699 w 3798794"/>
                <a:gd name="connsiteY61" fmla="*/ 235974 h 1291134"/>
                <a:gd name="connsiteX62" fmla="*/ 2343093 w 3798794"/>
                <a:gd name="connsiteY62" fmla="*/ 226142 h 1291134"/>
                <a:gd name="connsiteX63" fmla="*/ 2491104 w 3798794"/>
                <a:gd name="connsiteY63" fmla="*/ 206478 h 1291134"/>
                <a:gd name="connsiteX64" fmla="*/ 2638588 w 3798794"/>
                <a:gd name="connsiteY64" fmla="*/ 196645 h 1291134"/>
                <a:gd name="connsiteX65" fmla="*/ 2757206 w 3798794"/>
                <a:gd name="connsiteY65" fmla="*/ 186761 h 1291134"/>
                <a:gd name="connsiteX66" fmla="*/ 2914259 w 3798794"/>
                <a:gd name="connsiteY66" fmla="*/ 186866 h 1291134"/>
                <a:gd name="connsiteX67" fmla="*/ 3031878 w 3798794"/>
                <a:gd name="connsiteY67" fmla="*/ 206478 h 1291134"/>
                <a:gd name="connsiteX68" fmla="*/ 3090872 w 3798794"/>
                <a:gd name="connsiteY68" fmla="*/ 226142 h 1291134"/>
                <a:gd name="connsiteX69" fmla="*/ 3149865 w 3798794"/>
                <a:gd name="connsiteY69" fmla="*/ 265471 h 1291134"/>
                <a:gd name="connsiteX70" fmla="*/ 3199027 w 3798794"/>
                <a:gd name="connsiteY70" fmla="*/ 324465 h 1291134"/>
                <a:gd name="connsiteX71" fmla="*/ 3228523 w 3798794"/>
                <a:gd name="connsiteY71" fmla="*/ 422787 h 1291134"/>
                <a:gd name="connsiteX72" fmla="*/ 3218691 w 3798794"/>
                <a:gd name="connsiteY72" fmla="*/ 599768 h 1291134"/>
                <a:gd name="connsiteX73" fmla="*/ 3194032 w 3798794"/>
                <a:gd name="connsiteY73" fmla="*/ 673589 h 1291134"/>
                <a:gd name="connsiteX74" fmla="*/ 3154755 w 3798794"/>
                <a:gd name="connsiteY74" fmla="*/ 707871 h 1291134"/>
                <a:gd name="connsiteX75" fmla="*/ 3090767 w 3798794"/>
                <a:gd name="connsiteY75" fmla="*/ 737368 h 1291134"/>
                <a:gd name="connsiteX76" fmla="*/ 3007166 w 3798794"/>
                <a:gd name="connsiteY76" fmla="*/ 727535 h 1291134"/>
                <a:gd name="connsiteX77" fmla="*/ 2953220 w 3798794"/>
                <a:gd name="connsiteY77" fmla="*/ 678532 h 1291134"/>
                <a:gd name="connsiteX78" fmla="*/ 2923723 w 3798794"/>
                <a:gd name="connsiteY78" fmla="*/ 580103 h 1291134"/>
                <a:gd name="connsiteX79" fmla="*/ 2933556 w 3798794"/>
                <a:gd name="connsiteY79" fmla="*/ 481781 h 1291134"/>
                <a:gd name="connsiteX80" fmla="*/ 2953220 w 3798794"/>
                <a:gd name="connsiteY80" fmla="*/ 422787 h 1291134"/>
                <a:gd name="connsiteX81" fmla="*/ 3002381 w 3798794"/>
                <a:gd name="connsiteY81" fmla="*/ 334297 h 1291134"/>
                <a:gd name="connsiteX82" fmla="*/ 3031878 w 3798794"/>
                <a:gd name="connsiteY82" fmla="*/ 304800 h 1291134"/>
                <a:gd name="connsiteX83" fmla="*/ 3051543 w 3798794"/>
                <a:gd name="connsiteY83" fmla="*/ 275303 h 1291134"/>
                <a:gd name="connsiteX84" fmla="*/ 3090872 w 3798794"/>
                <a:gd name="connsiteY84" fmla="*/ 245807 h 1291134"/>
                <a:gd name="connsiteX85" fmla="*/ 3149865 w 3798794"/>
                <a:gd name="connsiteY85" fmla="*/ 206478 h 1291134"/>
                <a:gd name="connsiteX86" fmla="*/ 3223528 w 3798794"/>
                <a:gd name="connsiteY86" fmla="*/ 167149 h 1291134"/>
                <a:gd name="connsiteX87" fmla="*/ 3287517 w 3798794"/>
                <a:gd name="connsiteY87" fmla="*/ 147484 h 1291134"/>
                <a:gd name="connsiteX88" fmla="*/ 3326846 w 3798794"/>
                <a:gd name="connsiteY88" fmla="*/ 137652 h 1291134"/>
                <a:gd name="connsiteX89" fmla="*/ 3376007 w 3798794"/>
                <a:gd name="connsiteY89" fmla="*/ 127820 h 1291134"/>
                <a:gd name="connsiteX90" fmla="*/ 3425168 w 3798794"/>
                <a:gd name="connsiteY90" fmla="*/ 108155 h 1291134"/>
                <a:gd name="connsiteX91" fmla="*/ 3503827 w 3798794"/>
                <a:gd name="connsiteY91" fmla="*/ 88491 h 1291134"/>
                <a:gd name="connsiteX92" fmla="*/ 3582991 w 3798794"/>
                <a:gd name="connsiteY92" fmla="*/ 65717 h 1291134"/>
                <a:gd name="connsiteX93" fmla="*/ 3661143 w 3798794"/>
                <a:gd name="connsiteY93" fmla="*/ 39329 h 1291134"/>
                <a:gd name="connsiteX94" fmla="*/ 3739801 w 3798794"/>
                <a:gd name="connsiteY94" fmla="*/ 19665 h 1291134"/>
                <a:gd name="connsiteX95" fmla="*/ 3798794 w 3798794"/>
                <a:gd name="connsiteY95" fmla="*/ 0 h 1291134"/>
                <a:gd name="connsiteX0" fmla="*/ 0 w 3739801"/>
                <a:gd name="connsiteY0" fmla="*/ 1271469 h 1271469"/>
                <a:gd name="connsiteX1" fmla="*/ 71863 w 3739801"/>
                <a:gd name="connsiteY1" fmla="*/ 1026676 h 1271469"/>
                <a:gd name="connsiteX2" fmla="*/ 101865 w 3739801"/>
                <a:gd name="connsiteY2" fmla="*/ 934064 h 1271469"/>
                <a:gd name="connsiteX3" fmla="*/ 170691 w 3739801"/>
                <a:gd name="connsiteY3" fmla="*/ 855406 h 1271469"/>
                <a:gd name="connsiteX4" fmla="*/ 219747 w 3739801"/>
                <a:gd name="connsiteY4" fmla="*/ 835794 h 1271469"/>
                <a:gd name="connsiteX5" fmla="*/ 288678 w 3739801"/>
                <a:gd name="connsiteY5" fmla="*/ 806245 h 1271469"/>
                <a:gd name="connsiteX6" fmla="*/ 347672 w 3739801"/>
                <a:gd name="connsiteY6" fmla="*/ 786580 h 1271469"/>
                <a:gd name="connsiteX7" fmla="*/ 377168 w 3739801"/>
                <a:gd name="connsiteY7" fmla="*/ 776748 h 1271469"/>
                <a:gd name="connsiteX8" fmla="*/ 436162 w 3739801"/>
                <a:gd name="connsiteY8" fmla="*/ 766916 h 1271469"/>
                <a:gd name="connsiteX9" fmla="*/ 839285 w 3739801"/>
                <a:gd name="connsiteY9" fmla="*/ 776748 h 1271469"/>
                <a:gd name="connsiteX10" fmla="*/ 957429 w 3739801"/>
                <a:gd name="connsiteY10" fmla="*/ 796465 h 1271469"/>
                <a:gd name="connsiteX11" fmla="*/ 1040871 w 3739801"/>
                <a:gd name="connsiteY11" fmla="*/ 830798 h 1271469"/>
                <a:gd name="connsiteX12" fmla="*/ 1109698 w 3739801"/>
                <a:gd name="connsiteY12" fmla="*/ 889897 h 1271469"/>
                <a:gd name="connsiteX13" fmla="*/ 1134252 w 3739801"/>
                <a:gd name="connsiteY13" fmla="*/ 958513 h 1271469"/>
                <a:gd name="connsiteX14" fmla="*/ 1124420 w 3739801"/>
                <a:gd name="connsiteY14" fmla="*/ 1022555 h 1271469"/>
                <a:gd name="connsiteX15" fmla="*/ 1104756 w 3739801"/>
                <a:gd name="connsiteY15" fmla="*/ 1052051 h 1271469"/>
                <a:gd name="connsiteX16" fmla="*/ 1016265 w 3739801"/>
                <a:gd name="connsiteY16" fmla="*/ 1101213 h 1271469"/>
                <a:gd name="connsiteX17" fmla="*/ 967104 w 3739801"/>
                <a:gd name="connsiteY17" fmla="*/ 1111045 h 1271469"/>
                <a:gd name="connsiteX18" fmla="*/ 888446 w 3739801"/>
                <a:gd name="connsiteY18" fmla="*/ 1091380 h 1271469"/>
                <a:gd name="connsiteX19" fmla="*/ 819620 w 3739801"/>
                <a:gd name="connsiteY19" fmla="*/ 1071716 h 1271469"/>
                <a:gd name="connsiteX20" fmla="*/ 799956 w 3739801"/>
                <a:gd name="connsiteY20" fmla="*/ 1042219 h 1271469"/>
                <a:gd name="connsiteX21" fmla="*/ 780291 w 3739801"/>
                <a:gd name="connsiteY21" fmla="*/ 983226 h 1271469"/>
                <a:gd name="connsiteX22" fmla="*/ 799956 w 3739801"/>
                <a:gd name="connsiteY22" fmla="*/ 806245 h 1271469"/>
                <a:gd name="connsiteX23" fmla="*/ 819620 w 3739801"/>
                <a:gd name="connsiteY23" fmla="*/ 747251 h 1271469"/>
                <a:gd name="connsiteX24" fmla="*/ 849117 w 3739801"/>
                <a:gd name="connsiteY24" fmla="*/ 717755 h 1271469"/>
                <a:gd name="connsiteX25" fmla="*/ 868781 w 3739801"/>
                <a:gd name="connsiteY25" fmla="*/ 688258 h 1271469"/>
                <a:gd name="connsiteX26" fmla="*/ 927775 w 3739801"/>
                <a:gd name="connsiteY26" fmla="*/ 648929 h 1271469"/>
                <a:gd name="connsiteX27" fmla="*/ 986768 w 3739801"/>
                <a:gd name="connsiteY27" fmla="*/ 609600 h 1271469"/>
                <a:gd name="connsiteX28" fmla="*/ 1016265 w 3739801"/>
                <a:gd name="connsiteY28" fmla="*/ 589935 h 1271469"/>
                <a:gd name="connsiteX29" fmla="*/ 1085091 w 3739801"/>
                <a:gd name="connsiteY29" fmla="*/ 560438 h 1271469"/>
                <a:gd name="connsiteX30" fmla="*/ 1144085 w 3739801"/>
                <a:gd name="connsiteY30" fmla="*/ 540774 h 1271469"/>
                <a:gd name="connsiteX31" fmla="*/ 1173581 w 3739801"/>
                <a:gd name="connsiteY31" fmla="*/ 530942 h 1271469"/>
                <a:gd name="connsiteX32" fmla="*/ 1232575 w 3739801"/>
                <a:gd name="connsiteY32" fmla="*/ 511277 h 1271469"/>
                <a:gd name="connsiteX33" fmla="*/ 1281631 w 3739801"/>
                <a:gd name="connsiteY33" fmla="*/ 496555 h 1271469"/>
                <a:gd name="connsiteX34" fmla="*/ 1349688 w 3739801"/>
                <a:gd name="connsiteY34" fmla="*/ 472053 h 1271469"/>
                <a:gd name="connsiteX35" fmla="*/ 1448885 w 3739801"/>
                <a:gd name="connsiteY35" fmla="*/ 442451 h 1271469"/>
                <a:gd name="connsiteX36" fmla="*/ 1444152 w 3739801"/>
                <a:gd name="connsiteY36" fmla="*/ 442399 h 1271469"/>
                <a:gd name="connsiteX37" fmla="*/ 1606201 w 3739801"/>
                <a:gd name="connsiteY37" fmla="*/ 422787 h 1271469"/>
                <a:gd name="connsiteX38" fmla="*/ 1940497 w 3739801"/>
                <a:gd name="connsiteY38" fmla="*/ 403122 h 1271469"/>
                <a:gd name="connsiteX39" fmla="*/ 2176472 w 3739801"/>
                <a:gd name="connsiteY39" fmla="*/ 432619 h 1271469"/>
                <a:gd name="connsiteX40" fmla="*/ 2215801 w 3739801"/>
                <a:gd name="connsiteY40" fmla="*/ 521109 h 1271469"/>
                <a:gd name="connsiteX41" fmla="*/ 2225633 w 3739801"/>
                <a:gd name="connsiteY41" fmla="*/ 550606 h 1271469"/>
                <a:gd name="connsiteX42" fmla="*/ 2215801 w 3739801"/>
                <a:gd name="connsiteY42" fmla="*/ 658761 h 1271469"/>
                <a:gd name="connsiteX43" fmla="*/ 2196136 w 3739801"/>
                <a:gd name="connsiteY43" fmla="*/ 717755 h 1271469"/>
                <a:gd name="connsiteX44" fmla="*/ 2137143 w 3739801"/>
                <a:gd name="connsiteY44" fmla="*/ 757084 h 1271469"/>
                <a:gd name="connsiteX45" fmla="*/ 2107646 w 3739801"/>
                <a:gd name="connsiteY45" fmla="*/ 766916 h 1271469"/>
                <a:gd name="connsiteX46" fmla="*/ 1998986 w 3739801"/>
                <a:gd name="connsiteY46" fmla="*/ 802630 h 1271469"/>
                <a:gd name="connsiteX47" fmla="*/ 1871672 w 3739801"/>
                <a:gd name="connsiteY47" fmla="*/ 796413 h 1271469"/>
                <a:gd name="connsiteX48" fmla="*/ 1832343 w 3739801"/>
                <a:gd name="connsiteY48" fmla="*/ 786580 h 1271469"/>
                <a:gd name="connsiteX49" fmla="*/ 1783181 w 3739801"/>
                <a:gd name="connsiteY49" fmla="*/ 737419 h 1271469"/>
                <a:gd name="connsiteX50" fmla="*/ 1763517 w 3739801"/>
                <a:gd name="connsiteY50" fmla="*/ 678426 h 1271469"/>
                <a:gd name="connsiteX51" fmla="*/ 1783181 w 3739801"/>
                <a:gd name="connsiteY51" fmla="*/ 491613 h 1271469"/>
                <a:gd name="connsiteX52" fmla="*/ 1802846 w 3739801"/>
                <a:gd name="connsiteY52" fmla="*/ 432619 h 1271469"/>
                <a:gd name="connsiteX53" fmla="*/ 1901168 w 3739801"/>
                <a:gd name="connsiteY53" fmla="*/ 334297 h 1271469"/>
                <a:gd name="connsiteX54" fmla="*/ 1930665 w 3739801"/>
                <a:gd name="connsiteY54" fmla="*/ 314632 h 1271469"/>
                <a:gd name="connsiteX55" fmla="*/ 1989659 w 3739801"/>
                <a:gd name="connsiteY55" fmla="*/ 294967 h 1271469"/>
                <a:gd name="connsiteX56" fmla="*/ 2019156 w 3739801"/>
                <a:gd name="connsiteY56" fmla="*/ 275303 h 1271469"/>
                <a:gd name="connsiteX57" fmla="*/ 2058485 w 3739801"/>
                <a:gd name="connsiteY57" fmla="*/ 265471 h 1271469"/>
                <a:gd name="connsiteX58" fmla="*/ 2117478 w 3739801"/>
                <a:gd name="connsiteY58" fmla="*/ 245806 h 1271469"/>
                <a:gd name="connsiteX59" fmla="*/ 2146975 w 3739801"/>
                <a:gd name="connsiteY59" fmla="*/ 235974 h 1271469"/>
                <a:gd name="connsiteX60" fmla="*/ 2176472 w 3739801"/>
                <a:gd name="connsiteY60" fmla="*/ 226142 h 1271469"/>
                <a:gd name="connsiteX61" fmla="*/ 2264699 w 3739801"/>
                <a:gd name="connsiteY61" fmla="*/ 216309 h 1271469"/>
                <a:gd name="connsiteX62" fmla="*/ 2343093 w 3739801"/>
                <a:gd name="connsiteY62" fmla="*/ 206477 h 1271469"/>
                <a:gd name="connsiteX63" fmla="*/ 2491104 w 3739801"/>
                <a:gd name="connsiteY63" fmla="*/ 186813 h 1271469"/>
                <a:gd name="connsiteX64" fmla="*/ 2638588 w 3739801"/>
                <a:gd name="connsiteY64" fmla="*/ 176980 h 1271469"/>
                <a:gd name="connsiteX65" fmla="*/ 2757206 w 3739801"/>
                <a:gd name="connsiteY65" fmla="*/ 167096 h 1271469"/>
                <a:gd name="connsiteX66" fmla="*/ 2914259 w 3739801"/>
                <a:gd name="connsiteY66" fmla="*/ 167201 h 1271469"/>
                <a:gd name="connsiteX67" fmla="*/ 3031878 w 3739801"/>
                <a:gd name="connsiteY67" fmla="*/ 186813 h 1271469"/>
                <a:gd name="connsiteX68" fmla="*/ 3090872 w 3739801"/>
                <a:gd name="connsiteY68" fmla="*/ 206477 h 1271469"/>
                <a:gd name="connsiteX69" fmla="*/ 3149865 w 3739801"/>
                <a:gd name="connsiteY69" fmla="*/ 245806 h 1271469"/>
                <a:gd name="connsiteX70" fmla="*/ 3199027 w 3739801"/>
                <a:gd name="connsiteY70" fmla="*/ 304800 h 1271469"/>
                <a:gd name="connsiteX71" fmla="*/ 3228523 w 3739801"/>
                <a:gd name="connsiteY71" fmla="*/ 403122 h 1271469"/>
                <a:gd name="connsiteX72" fmla="*/ 3218691 w 3739801"/>
                <a:gd name="connsiteY72" fmla="*/ 580103 h 1271469"/>
                <a:gd name="connsiteX73" fmla="*/ 3194032 w 3739801"/>
                <a:gd name="connsiteY73" fmla="*/ 653924 h 1271469"/>
                <a:gd name="connsiteX74" fmla="*/ 3154755 w 3739801"/>
                <a:gd name="connsiteY74" fmla="*/ 688206 h 1271469"/>
                <a:gd name="connsiteX75" fmla="*/ 3090767 w 3739801"/>
                <a:gd name="connsiteY75" fmla="*/ 717703 h 1271469"/>
                <a:gd name="connsiteX76" fmla="*/ 3007166 w 3739801"/>
                <a:gd name="connsiteY76" fmla="*/ 707870 h 1271469"/>
                <a:gd name="connsiteX77" fmla="*/ 2953220 w 3739801"/>
                <a:gd name="connsiteY77" fmla="*/ 658867 h 1271469"/>
                <a:gd name="connsiteX78" fmla="*/ 2923723 w 3739801"/>
                <a:gd name="connsiteY78" fmla="*/ 560438 h 1271469"/>
                <a:gd name="connsiteX79" fmla="*/ 2933556 w 3739801"/>
                <a:gd name="connsiteY79" fmla="*/ 462116 h 1271469"/>
                <a:gd name="connsiteX80" fmla="*/ 2953220 w 3739801"/>
                <a:gd name="connsiteY80" fmla="*/ 403122 h 1271469"/>
                <a:gd name="connsiteX81" fmla="*/ 3002381 w 3739801"/>
                <a:gd name="connsiteY81" fmla="*/ 314632 h 1271469"/>
                <a:gd name="connsiteX82" fmla="*/ 3031878 w 3739801"/>
                <a:gd name="connsiteY82" fmla="*/ 285135 h 1271469"/>
                <a:gd name="connsiteX83" fmla="*/ 3051543 w 3739801"/>
                <a:gd name="connsiteY83" fmla="*/ 255638 h 1271469"/>
                <a:gd name="connsiteX84" fmla="*/ 3090872 w 3739801"/>
                <a:gd name="connsiteY84" fmla="*/ 226142 h 1271469"/>
                <a:gd name="connsiteX85" fmla="*/ 3149865 w 3739801"/>
                <a:gd name="connsiteY85" fmla="*/ 186813 h 1271469"/>
                <a:gd name="connsiteX86" fmla="*/ 3223528 w 3739801"/>
                <a:gd name="connsiteY86" fmla="*/ 147484 h 1271469"/>
                <a:gd name="connsiteX87" fmla="*/ 3287517 w 3739801"/>
                <a:gd name="connsiteY87" fmla="*/ 127819 h 1271469"/>
                <a:gd name="connsiteX88" fmla="*/ 3326846 w 3739801"/>
                <a:gd name="connsiteY88" fmla="*/ 117987 h 1271469"/>
                <a:gd name="connsiteX89" fmla="*/ 3376007 w 3739801"/>
                <a:gd name="connsiteY89" fmla="*/ 108155 h 1271469"/>
                <a:gd name="connsiteX90" fmla="*/ 3425168 w 3739801"/>
                <a:gd name="connsiteY90" fmla="*/ 88490 h 1271469"/>
                <a:gd name="connsiteX91" fmla="*/ 3503827 w 3739801"/>
                <a:gd name="connsiteY91" fmla="*/ 68826 h 1271469"/>
                <a:gd name="connsiteX92" fmla="*/ 3582991 w 3739801"/>
                <a:gd name="connsiteY92" fmla="*/ 46052 h 1271469"/>
                <a:gd name="connsiteX93" fmla="*/ 3661143 w 3739801"/>
                <a:gd name="connsiteY93" fmla="*/ 19664 h 1271469"/>
                <a:gd name="connsiteX94" fmla="*/ 3739801 w 3739801"/>
                <a:gd name="connsiteY94" fmla="*/ 0 h 1271469"/>
                <a:gd name="connsiteX0" fmla="*/ 0 w 3661143"/>
                <a:gd name="connsiteY0" fmla="*/ 1251805 h 1251805"/>
                <a:gd name="connsiteX1" fmla="*/ 71863 w 3661143"/>
                <a:gd name="connsiteY1" fmla="*/ 1007012 h 1251805"/>
                <a:gd name="connsiteX2" fmla="*/ 101865 w 3661143"/>
                <a:gd name="connsiteY2" fmla="*/ 914400 h 1251805"/>
                <a:gd name="connsiteX3" fmla="*/ 170691 w 3661143"/>
                <a:gd name="connsiteY3" fmla="*/ 835742 h 1251805"/>
                <a:gd name="connsiteX4" fmla="*/ 219747 w 3661143"/>
                <a:gd name="connsiteY4" fmla="*/ 816130 h 1251805"/>
                <a:gd name="connsiteX5" fmla="*/ 288678 w 3661143"/>
                <a:gd name="connsiteY5" fmla="*/ 786581 h 1251805"/>
                <a:gd name="connsiteX6" fmla="*/ 347672 w 3661143"/>
                <a:gd name="connsiteY6" fmla="*/ 766916 h 1251805"/>
                <a:gd name="connsiteX7" fmla="*/ 377168 w 3661143"/>
                <a:gd name="connsiteY7" fmla="*/ 757084 h 1251805"/>
                <a:gd name="connsiteX8" fmla="*/ 436162 w 3661143"/>
                <a:gd name="connsiteY8" fmla="*/ 747252 h 1251805"/>
                <a:gd name="connsiteX9" fmla="*/ 839285 w 3661143"/>
                <a:gd name="connsiteY9" fmla="*/ 757084 h 1251805"/>
                <a:gd name="connsiteX10" fmla="*/ 957429 w 3661143"/>
                <a:gd name="connsiteY10" fmla="*/ 776801 h 1251805"/>
                <a:gd name="connsiteX11" fmla="*/ 1040871 w 3661143"/>
                <a:gd name="connsiteY11" fmla="*/ 811134 h 1251805"/>
                <a:gd name="connsiteX12" fmla="*/ 1109698 w 3661143"/>
                <a:gd name="connsiteY12" fmla="*/ 870233 h 1251805"/>
                <a:gd name="connsiteX13" fmla="*/ 1134252 w 3661143"/>
                <a:gd name="connsiteY13" fmla="*/ 938849 h 1251805"/>
                <a:gd name="connsiteX14" fmla="*/ 1124420 w 3661143"/>
                <a:gd name="connsiteY14" fmla="*/ 1002891 h 1251805"/>
                <a:gd name="connsiteX15" fmla="*/ 1104756 w 3661143"/>
                <a:gd name="connsiteY15" fmla="*/ 1032387 h 1251805"/>
                <a:gd name="connsiteX16" fmla="*/ 1016265 w 3661143"/>
                <a:gd name="connsiteY16" fmla="*/ 1081549 h 1251805"/>
                <a:gd name="connsiteX17" fmla="*/ 967104 w 3661143"/>
                <a:gd name="connsiteY17" fmla="*/ 1091381 h 1251805"/>
                <a:gd name="connsiteX18" fmla="*/ 888446 w 3661143"/>
                <a:gd name="connsiteY18" fmla="*/ 1071716 h 1251805"/>
                <a:gd name="connsiteX19" fmla="*/ 819620 w 3661143"/>
                <a:gd name="connsiteY19" fmla="*/ 1052052 h 1251805"/>
                <a:gd name="connsiteX20" fmla="*/ 799956 w 3661143"/>
                <a:gd name="connsiteY20" fmla="*/ 1022555 h 1251805"/>
                <a:gd name="connsiteX21" fmla="*/ 780291 w 3661143"/>
                <a:gd name="connsiteY21" fmla="*/ 963562 h 1251805"/>
                <a:gd name="connsiteX22" fmla="*/ 799956 w 3661143"/>
                <a:gd name="connsiteY22" fmla="*/ 786581 h 1251805"/>
                <a:gd name="connsiteX23" fmla="*/ 819620 w 3661143"/>
                <a:gd name="connsiteY23" fmla="*/ 727587 h 1251805"/>
                <a:gd name="connsiteX24" fmla="*/ 849117 w 3661143"/>
                <a:gd name="connsiteY24" fmla="*/ 698091 h 1251805"/>
                <a:gd name="connsiteX25" fmla="*/ 868781 w 3661143"/>
                <a:gd name="connsiteY25" fmla="*/ 668594 h 1251805"/>
                <a:gd name="connsiteX26" fmla="*/ 927775 w 3661143"/>
                <a:gd name="connsiteY26" fmla="*/ 629265 h 1251805"/>
                <a:gd name="connsiteX27" fmla="*/ 986768 w 3661143"/>
                <a:gd name="connsiteY27" fmla="*/ 589936 h 1251805"/>
                <a:gd name="connsiteX28" fmla="*/ 1016265 w 3661143"/>
                <a:gd name="connsiteY28" fmla="*/ 570271 h 1251805"/>
                <a:gd name="connsiteX29" fmla="*/ 1085091 w 3661143"/>
                <a:gd name="connsiteY29" fmla="*/ 540774 h 1251805"/>
                <a:gd name="connsiteX30" fmla="*/ 1144085 w 3661143"/>
                <a:gd name="connsiteY30" fmla="*/ 521110 h 1251805"/>
                <a:gd name="connsiteX31" fmla="*/ 1173581 w 3661143"/>
                <a:gd name="connsiteY31" fmla="*/ 511278 h 1251805"/>
                <a:gd name="connsiteX32" fmla="*/ 1232575 w 3661143"/>
                <a:gd name="connsiteY32" fmla="*/ 491613 h 1251805"/>
                <a:gd name="connsiteX33" fmla="*/ 1281631 w 3661143"/>
                <a:gd name="connsiteY33" fmla="*/ 476891 h 1251805"/>
                <a:gd name="connsiteX34" fmla="*/ 1349688 w 3661143"/>
                <a:gd name="connsiteY34" fmla="*/ 452389 h 1251805"/>
                <a:gd name="connsiteX35" fmla="*/ 1448885 w 3661143"/>
                <a:gd name="connsiteY35" fmla="*/ 422787 h 1251805"/>
                <a:gd name="connsiteX36" fmla="*/ 1444152 w 3661143"/>
                <a:gd name="connsiteY36" fmla="*/ 422735 h 1251805"/>
                <a:gd name="connsiteX37" fmla="*/ 1606201 w 3661143"/>
                <a:gd name="connsiteY37" fmla="*/ 403123 h 1251805"/>
                <a:gd name="connsiteX38" fmla="*/ 1940497 w 3661143"/>
                <a:gd name="connsiteY38" fmla="*/ 383458 h 1251805"/>
                <a:gd name="connsiteX39" fmla="*/ 2176472 w 3661143"/>
                <a:gd name="connsiteY39" fmla="*/ 412955 h 1251805"/>
                <a:gd name="connsiteX40" fmla="*/ 2215801 w 3661143"/>
                <a:gd name="connsiteY40" fmla="*/ 501445 h 1251805"/>
                <a:gd name="connsiteX41" fmla="*/ 2225633 w 3661143"/>
                <a:gd name="connsiteY41" fmla="*/ 530942 h 1251805"/>
                <a:gd name="connsiteX42" fmla="*/ 2215801 w 3661143"/>
                <a:gd name="connsiteY42" fmla="*/ 639097 h 1251805"/>
                <a:gd name="connsiteX43" fmla="*/ 2196136 w 3661143"/>
                <a:gd name="connsiteY43" fmla="*/ 698091 h 1251805"/>
                <a:gd name="connsiteX44" fmla="*/ 2137143 w 3661143"/>
                <a:gd name="connsiteY44" fmla="*/ 737420 h 1251805"/>
                <a:gd name="connsiteX45" fmla="*/ 2107646 w 3661143"/>
                <a:gd name="connsiteY45" fmla="*/ 747252 h 1251805"/>
                <a:gd name="connsiteX46" fmla="*/ 1998986 w 3661143"/>
                <a:gd name="connsiteY46" fmla="*/ 782966 h 1251805"/>
                <a:gd name="connsiteX47" fmla="*/ 1871672 w 3661143"/>
                <a:gd name="connsiteY47" fmla="*/ 776749 h 1251805"/>
                <a:gd name="connsiteX48" fmla="*/ 1832343 w 3661143"/>
                <a:gd name="connsiteY48" fmla="*/ 766916 h 1251805"/>
                <a:gd name="connsiteX49" fmla="*/ 1783181 w 3661143"/>
                <a:gd name="connsiteY49" fmla="*/ 717755 h 1251805"/>
                <a:gd name="connsiteX50" fmla="*/ 1763517 w 3661143"/>
                <a:gd name="connsiteY50" fmla="*/ 658762 h 1251805"/>
                <a:gd name="connsiteX51" fmla="*/ 1783181 w 3661143"/>
                <a:gd name="connsiteY51" fmla="*/ 471949 h 1251805"/>
                <a:gd name="connsiteX52" fmla="*/ 1802846 w 3661143"/>
                <a:gd name="connsiteY52" fmla="*/ 412955 h 1251805"/>
                <a:gd name="connsiteX53" fmla="*/ 1901168 w 3661143"/>
                <a:gd name="connsiteY53" fmla="*/ 314633 h 1251805"/>
                <a:gd name="connsiteX54" fmla="*/ 1930665 w 3661143"/>
                <a:gd name="connsiteY54" fmla="*/ 294968 h 1251805"/>
                <a:gd name="connsiteX55" fmla="*/ 1989659 w 3661143"/>
                <a:gd name="connsiteY55" fmla="*/ 275303 h 1251805"/>
                <a:gd name="connsiteX56" fmla="*/ 2019156 w 3661143"/>
                <a:gd name="connsiteY56" fmla="*/ 255639 h 1251805"/>
                <a:gd name="connsiteX57" fmla="*/ 2058485 w 3661143"/>
                <a:gd name="connsiteY57" fmla="*/ 245807 h 1251805"/>
                <a:gd name="connsiteX58" fmla="*/ 2117478 w 3661143"/>
                <a:gd name="connsiteY58" fmla="*/ 226142 h 1251805"/>
                <a:gd name="connsiteX59" fmla="*/ 2146975 w 3661143"/>
                <a:gd name="connsiteY59" fmla="*/ 216310 h 1251805"/>
                <a:gd name="connsiteX60" fmla="*/ 2176472 w 3661143"/>
                <a:gd name="connsiteY60" fmla="*/ 206478 h 1251805"/>
                <a:gd name="connsiteX61" fmla="*/ 2264699 w 3661143"/>
                <a:gd name="connsiteY61" fmla="*/ 196645 h 1251805"/>
                <a:gd name="connsiteX62" fmla="*/ 2343093 w 3661143"/>
                <a:gd name="connsiteY62" fmla="*/ 186813 h 1251805"/>
                <a:gd name="connsiteX63" fmla="*/ 2491104 w 3661143"/>
                <a:gd name="connsiteY63" fmla="*/ 167149 h 1251805"/>
                <a:gd name="connsiteX64" fmla="*/ 2638588 w 3661143"/>
                <a:gd name="connsiteY64" fmla="*/ 157316 h 1251805"/>
                <a:gd name="connsiteX65" fmla="*/ 2757206 w 3661143"/>
                <a:gd name="connsiteY65" fmla="*/ 147432 h 1251805"/>
                <a:gd name="connsiteX66" fmla="*/ 2914259 w 3661143"/>
                <a:gd name="connsiteY66" fmla="*/ 147537 h 1251805"/>
                <a:gd name="connsiteX67" fmla="*/ 3031878 w 3661143"/>
                <a:gd name="connsiteY67" fmla="*/ 167149 h 1251805"/>
                <a:gd name="connsiteX68" fmla="*/ 3090872 w 3661143"/>
                <a:gd name="connsiteY68" fmla="*/ 186813 h 1251805"/>
                <a:gd name="connsiteX69" fmla="*/ 3149865 w 3661143"/>
                <a:gd name="connsiteY69" fmla="*/ 226142 h 1251805"/>
                <a:gd name="connsiteX70" fmla="*/ 3199027 w 3661143"/>
                <a:gd name="connsiteY70" fmla="*/ 285136 h 1251805"/>
                <a:gd name="connsiteX71" fmla="*/ 3228523 w 3661143"/>
                <a:gd name="connsiteY71" fmla="*/ 383458 h 1251805"/>
                <a:gd name="connsiteX72" fmla="*/ 3218691 w 3661143"/>
                <a:gd name="connsiteY72" fmla="*/ 560439 h 1251805"/>
                <a:gd name="connsiteX73" fmla="*/ 3194032 w 3661143"/>
                <a:gd name="connsiteY73" fmla="*/ 634260 h 1251805"/>
                <a:gd name="connsiteX74" fmla="*/ 3154755 w 3661143"/>
                <a:gd name="connsiteY74" fmla="*/ 668542 h 1251805"/>
                <a:gd name="connsiteX75" fmla="*/ 3090767 w 3661143"/>
                <a:gd name="connsiteY75" fmla="*/ 698039 h 1251805"/>
                <a:gd name="connsiteX76" fmla="*/ 3007166 w 3661143"/>
                <a:gd name="connsiteY76" fmla="*/ 688206 h 1251805"/>
                <a:gd name="connsiteX77" fmla="*/ 2953220 w 3661143"/>
                <a:gd name="connsiteY77" fmla="*/ 639203 h 1251805"/>
                <a:gd name="connsiteX78" fmla="*/ 2923723 w 3661143"/>
                <a:gd name="connsiteY78" fmla="*/ 540774 h 1251805"/>
                <a:gd name="connsiteX79" fmla="*/ 2933556 w 3661143"/>
                <a:gd name="connsiteY79" fmla="*/ 442452 h 1251805"/>
                <a:gd name="connsiteX80" fmla="*/ 2953220 w 3661143"/>
                <a:gd name="connsiteY80" fmla="*/ 383458 h 1251805"/>
                <a:gd name="connsiteX81" fmla="*/ 3002381 w 3661143"/>
                <a:gd name="connsiteY81" fmla="*/ 294968 h 1251805"/>
                <a:gd name="connsiteX82" fmla="*/ 3031878 w 3661143"/>
                <a:gd name="connsiteY82" fmla="*/ 265471 h 1251805"/>
                <a:gd name="connsiteX83" fmla="*/ 3051543 w 3661143"/>
                <a:gd name="connsiteY83" fmla="*/ 235974 h 1251805"/>
                <a:gd name="connsiteX84" fmla="*/ 3090872 w 3661143"/>
                <a:gd name="connsiteY84" fmla="*/ 206478 h 1251805"/>
                <a:gd name="connsiteX85" fmla="*/ 3149865 w 3661143"/>
                <a:gd name="connsiteY85" fmla="*/ 167149 h 1251805"/>
                <a:gd name="connsiteX86" fmla="*/ 3223528 w 3661143"/>
                <a:gd name="connsiteY86" fmla="*/ 127820 h 1251805"/>
                <a:gd name="connsiteX87" fmla="*/ 3287517 w 3661143"/>
                <a:gd name="connsiteY87" fmla="*/ 108155 h 1251805"/>
                <a:gd name="connsiteX88" fmla="*/ 3326846 w 3661143"/>
                <a:gd name="connsiteY88" fmla="*/ 98323 h 1251805"/>
                <a:gd name="connsiteX89" fmla="*/ 3376007 w 3661143"/>
                <a:gd name="connsiteY89" fmla="*/ 88491 h 1251805"/>
                <a:gd name="connsiteX90" fmla="*/ 3425168 w 3661143"/>
                <a:gd name="connsiteY90" fmla="*/ 68826 h 1251805"/>
                <a:gd name="connsiteX91" fmla="*/ 3503827 w 3661143"/>
                <a:gd name="connsiteY91" fmla="*/ 49162 h 1251805"/>
                <a:gd name="connsiteX92" fmla="*/ 3582991 w 3661143"/>
                <a:gd name="connsiteY92" fmla="*/ 26388 h 1251805"/>
                <a:gd name="connsiteX93" fmla="*/ 3661143 w 3661143"/>
                <a:gd name="connsiteY93" fmla="*/ 0 h 1251805"/>
                <a:gd name="connsiteX0" fmla="*/ 0 w 3582991"/>
                <a:gd name="connsiteY0" fmla="*/ 1225417 h 1225417"/>
                <a:gd name="connsiteX1" fmla="*/ 71863 w 3582991"/>
                <a:gd name="connsiteY1" fmla="*/ 980624 h 1225417"/>
                <a:gd name="connsiteX2" fmla="*/ 101865 w 3582991"/>
                <a:gd name="connsiteY2" fmla="*/ 888012 h 1225417"/>
                <a:gd name="connsiteX3" fmla="*/ 170691 w 3582991"/>
                <a:gd name="connsiteY3" fmla="*/ 809354 h 1225417"/>
                <a:gd name="connsiteX4" fmla="*/ 219747 w 3582991"/>
                <a:gd name="connsiteY4" fmla="*/ 789742 h 1225417"/>
                <a:gd name="connsiteX5" fmla="*/ 288678 w 3582991"/>
                <a:gd name="connsiteY5" fmla="*/ 760193 h 1225417"/>
                <a:gd name="connsiteX6" fmla="*/ 347672 w 3582991"/>
                <a:gd name="connsiteY6" fmla="*/ 740528 h 1225417"/>
                <a:gd name="connsiteX7" fmla="*/ 377168 w 3582991"/>
                <a:gd name="connsiteY7" fmla="*/ 730696 h 1225417"/>
                <a:gd name="connsiteX8" fmla="*/ 436162 w 3582991"/>
                <a:gd name="connsiteY8" fmla="*/ 720864 h 1225417"/>
                <a:gd name="connsiteX9" fmla="*/ 839285 w 3582991"/>
                <a:gd name="connsiteY9" fmla="*/ 730696 h 1225417"/>
                <a:gd name="connsiteX10" fmla="*/ 957429 w 3582991"/>
                <a:gd name="connsiteY10" fmla="*/ 750413 h 1225417"/>
                <a:gd name="connsiteX11" fmla="*/ 1040871 w 3582991"/>
                <a:gd name="connsiteY11" fmla="*/ 784746 h 1225417"/>
                <a:gd name="connsiteX12" fmla="*/ 1109698 w 3582991"/>
                <a:gd name="connsiteY12" fmla="*/ 843845 h 1225417"/>
                <a:gd name="connsiteX13" fmla="*/ 1134252 w 3582991"/>
                <a:gd name="connsiteY13" fmla="*/ 912461 h 1225417"/>
                <a:gd name="connsiteX14" fmla="*/ 1124420 w 3582991"/>
                <a:gd name="connsiteY14" fmla="*/ 976503 h 1225417"/>
                <a:gd name="connsiteX15" fmla="*/ 1104756 w 3582991"/>
                <a:gd name="connsiteY15" fmla="*/ 1005999 h 1225417"/>
                <a:gd name="connsiteX16" fmla="*/ 1016265 w 3582991"/>
                <a:gd name="connsiteY16" fmla="*/ 1055161 h 1225417"/>
                <a:gd name="connsiteX17" fmla="*/ 967104 w 3582991"/>
                <a:gd name="connsiteY17" fmla="*/ 1064993 h 1225417"/>
                <a:gd name="connsiteX18" fmla="*/ 888446 w 3582991"/>
                <a:gd name="connsiteY18" fmla="*/ 1045328 h 1225417"/>
                <a:gd name="connsiteX19" fmla="*/ 819620 w 3582991"/>
                <a:gd name="connsiteY19" fmla="*/ 1025664 h 1225417"/>
                <a:gd name="connsiteX20" fmla="*/ 799956 w 3582991"/>
                <a:gd name="connsiteY20" fmla="*/ 996167 h 1225417"/>
                <a:gd name="connsiteX21" fmla="*/ 780291 w 3582991"/>
                <a:gd name="connsiteY21" fmla="*/ 937174 h 1225417"/>
                <a:gd name="connsiteX22" fmla="*/ 799956 w 3582991"/>
                <a:gd name="connsiteY22" fmla="*/ 760193 h 1225417"/>
                <a:gd name="connsiteX23" fmla="*/ 819620 w 3582991"/>
                <a:gd name="connsiteY23" fmla="*/ 701199 h 1225417"/>
                <a:gd name="connsiteX24" fmla="*/ 849117 w 3582991"/>
                <a:gd name="connsiteY24" fmla="*/ 671703 h 1225417"/>
                <a:gd name="connsiteX25" fmla="*/ 868781 w 3582991"/>
                <a:gd name="connsiteY25" fmla="*/ 642206 h 1225417"/>
                <a:gd name="connsiteX26" fmla="*/ 927775 w 3582991"/>
                <a:gd name="connsiteY26" fmla="*/ 602877 h 1225417"/>
                <a:gd name="connsiteX27" fmla="*/ 986768 w 3582991"/>
                <a:gd name="connsiteY27" fmla="*/ 563548 h 1225417"/>
                <a:gd name="connsiteX28" fmla="*/ 1016265 w 3582991"/>
                <a:gd name="connsiteY28" fmla="*/ 543883 h 1225417"/>
                <a:gd name="connsiteX29" fmla="*/ 1085091 w 3582991"/>
                <a:gd name="connsiteY29" fmla="*/ 514386 h 1225417"/>
                <a:gd name="connsiteX30" fmla="*/ 1144085 w 3582991"/>
                <a:gd name="connsiteY30" fmla="*/ 494722 h 1225417"/>
                <a:gd name="connsiteX31" fmla="*/ 1173581 w 3582991"/>
                <a:gd name="connsiteY31" fmla="*/ 484890 h 1225417"/>
                <a:gd name="connsiteX32" fmla="*/ 1232575 w 3582991"/>
                <a:gd name="connsiteY32" fmla="*/ 465225 h 1225417"/>
                <a:gd name="connsiteX33" fmla="*/ 1281631 w 3582991"/>
                <a:gd name="connsiteY33" fmla="*/ 450503 h 1225417"/>
                <a:gd name="connsiteX34" fmla="*/ 1349688 w 3582991"/>
                <a:gd name="connsiteY34" fmla="*/ 426001 h 1225417"/>
                <a:gd name="connsiteX35" fmla="*/ 1448885 w 3582991"/>
                <a:gd name="connsiteY35" fmla="*/ 396399 h 1225417"/>
                <a:gd name="connsiteX36" fmla="*/ 1444152 w 3582991"/>
                <a:gd name="connsiteY36" fmla="*/ 396347 h 1225417"/>
                <a:gd name="connsiteX37" fmla="*/ 1606201 w 3582991"/>
                <a:gd name="connsiteY37" fmla="*/ 376735 h 1225417"/>
                <a:gd name="connsiteX38" fmla="*/ 1940497 w 3582991"/>
                <a:gd name="connsiteY38" fmla="*/ 357070 h 1225417"/>
                <a:gd name="connsiteX39" fmla="*/ 2176472 w 3582991"/>
                <a:gd name="connsiteY39" fmla="*/ 386567 h 1225417"/>
                <a:gd name="connsiteX40" fmla="*/ 2215801 w 3582991"/>
                <a:gd name="connsiteY40" fmla="*/ 475057 h 1225417"/>
                <a:gd name="connsiteX41" fmla="*/ 2225633 w 3582991"/>
                <a:gd name="connsiteY41" fmla="*/ 504554 h 1225417"/>
                <a:gd name="connsiteX42" fmla="*/ 2215801 w 3582991"/>
                <a:gd name="connsiteY42" fmla="*/ 612709 h 1225417"/>
                <a:gd name="connsiteX43" fmla="*/ 2196136 w 3582991"/>
                <a:gd name="connsiteY43" fmla="*/ 671703 h 1225417"/>
                <a:gd name="connsiteX44" fmla="*/ 2137143 w 3582991"/>
                <a:gd name="connsiteY44" fmla="*/ 711032 h 1225417"/>
                <a:gd name="connsiteX45" fmla="*/ 2107646 w 3582991"/>
                <a:gd name="connsiteY45" fmla="*/ 720864 h 1225417"/>
                <a:gd name="connsiteX46" fmla="*/ 1998986 w 3582991"/>
                <a:gd name="connsiteY46" fmla="*/ 756578 h 1225417"/>
                <a:gd name="connsiteX47" fmla="*/ 1871672 w 3582991"/>
                <a:gd name="connsiteY47" fmla="*/ 750361 h 1225417"/>
                <a:gd name="connsiteX48" fmla="*/ 1832343 w 3582991"/>
                <a:gd name="connsiteY48" fmla="*/ 740528 h 1225417"/>
                <a:gd name="connsiteX49" fmla="*/ 1783181 w 3582991"/>
                <a:gd name="connsiteY49" fmla="*/ 691367 h 1225417"/>
                <a:gd name="connsiteX50" fmla="*/ 1763517 w 3582991"/>
                <a:gd name="connsiteY50" fmla="*/ 632374 h 1225417"/>
                <a:gd name="connsiteX51" fmla="*/ 1783181 w 3582991"/>
                <a:gd name="connsiteY51" fmla="*/ 445561 h 1225417"/>
                <a:gd name="connsiteX52" fmla="*/ 1802846 w 3582991"/>
                <a:gd name="connsiteY52" fmla="*/ 386567 h 1225417"/>
                <a:gd name="connsiteX53" fmla="*/ 1901168 w 3582991"/>
                <a:gd name="connsiteY53" fmla="*/ 288245 h 1225417"/>
                <a:gd name="connsiteX54" fmla="*/ 1930665 w 3582991"/>
                <a:gd name="connsiteY54" fmla="*/ 268580 h 1225417"/>
                <a:gd name="connsiteX55" fmla="*/ 1989659 w 3582991"/>
                <a:gd name="connsiteY55" fmla="*/ 248915 h 1225417"/>
                <a:gd name="connsiteX56" fmla="*/ 2019156 w 3582991"/>
                <a:gd name="connsiteY56" fmla="*/ 229251 h 1225417"/>
                <a:gd name="connsiteX57" fmla="*/ 2058485 w 3582991"/>
                <a:gd name="connsiteY57" fmla="*/ 219419 h 1225417"/>
                <a:gd name="connsiteX58" fmla="*/ 2117478 w 3582991"/>
                <a:gd name="connsiteY58" fmla="*/ 199754 h 1225417"/>
                <a:gd name="connsiteX59" fmla="*/ 2146975 w 3582991"/>
                <a:gd name="connsiteY59" fmla="*/ 189922 h 1225417"/>
                <a:gd name="connsiteX60" fmla="*/ 2176472 w 3582991"/>
                <a:gd name="connsiteY60" fmla="*/ 180090 h 1225417"/>
                <a:gd name="connsiteX61" fmla="*/ 2264699 w 3582991"/>
                <a:gd name="connsiteY61" fmla="*/ 170257 h 1225417"/>
                <a:gd name="connsiteX62" fmla="*/ 2343093 w 3582991"/>
                <a:gd name="connsiteY62" fmla="*/ 160425 h 1225417"/>
                <a:gd name="connsiteX63" fmla="*/ 2491104 w 3582991"/>
                <a:gd name="connsiteY63" fmla="*/ 140761 h 1225417"/>
                <a:gd name="connsiteX64" fmla="*/ 2638588 w 3582991"/>
                <a:gd name="connsiteY64" fmla="*/ 130928 h 1225417"/>
                <a:gd name="connsiteX65" fmla="*/ 2757206 w 3582991"/>
                <a:gd name="connsiteY65" fmla="*/ 121044 h 1225417"/>
                <a:gd name="connsiteX66" fmla="*/ 2914259 w 3582991"/>
                <a:gd name="connsiteY66" fmla="*/ 121149 h 1225417"/>
                <a:gd name="connsiteX67" fmla="*/ 3031878 w 3582991"/>
                <a:gd name="connsiteY67" fmla="*/ 140761 h 1225417"/>
                <a:gd name="connsiteX68" fmla="*/ 3090872 w 3582991"/>
                <a:gd name="connsiteY68" fmla="*/ 160425 h 1225417"/>
                <a:gd name="connsiteX69" fmla="*/ 3149865 w 3582991"/>
                <a:gd name="connsiteY69" fmla="*/ 199754 h 1225417"/>
                <a:gd name="connsiteX70" fmla="*/ 3199027 w 3582991"/>
                <a:gd name="connsiteY70" fmla="*/ 258748 h 1225417"/>
                <a:gd name="connsiteX71" fmla="*/ 3228523 w 3582991"/>
                <a:gd name="connsiteY71" fmla="*/ 357070 h 1225417"/>
                <a:gd name="connsiteX72" fmla="*/ 3218691 w 3582991"/>
                <a:gd name="connsiteY72" fmla="*/ 534051 h 1225417"/>
                <a:gd name="connsiteX73" fmla="*/ 3194032 w 3582991"/>
                <a:gd name="connsiteY73" fmla="*/ 607872 h 1225417"/>
                <a:gd name="connsiteX74" fmla="*/ 3154755 w 3582991"/>
                <a:gd name="connsiteY74" fmla="*/ 642154 h 1225417"/>
                <a:gd name="connsiteX75" fmla="*/ 3090767 w 3582991"/>
                <a:gd name="connsiteY75" fmla="*/ 671651 h 1225417"/>
                <a:gd name="connsiteX76" fmla="*/ 3007166 w 3582991"/>
                <a:gd name="connsiteY76" fmla="*/ 661818 h 1225417"/>
                <a:gd name="connsiteX77" fmla="*/ 2953220 w 3582991"/>
                <a:gd name="connsiteY77" fmla="*/ 612815 h 1225417"/>
                <a:gd name="connsiteX78" fmla="*/ 2923723 w 3582991"/>
                <a:gd name="connsiteY78" fmla="*/ 514386 h 1225417"/>
                <a:gd name="connsiteX79" fmla="*/ 2933556 w 3582991"/>
                <a:gd name="connsiteY79" fmla="*/ 416064 h 1225417"/>
                <a:gd name="connsiteX80" fmla="*/ 2953220 w 3582991"/>
                <a:gd name="connsiteY80" fmla="*/ 357070 h 1225417"/>
                <a:gd name="connsiteX81" fmla="*/ 3002381 w 3582991"/>
                <a:gd name="connsiteY81" fmla="*/ 268580 h 1225417"/>
                <a:gd name="connsiteX82" fmla="*/ 3031878 w 3582991"/>
                <a:gd name="connsiteY82" fmla="*/ 239083 h 1225417"/>
                <a:gd name="connsiteX83" fmla="*/ 3051543 w 3582991"/>
                <a:gd name="connsiteY83" fmla="*/ 209586 h 1225417"/>
                <a:gd name="connsiteX84" fmla="*/ 3090872 w 3582991"/>
                <a:gd name="connsiteY84" fmla="*/ 180090 h 1225417"/>
                <a:gd name="connsiteX85" fmla="*/ 3149865 w 3582991"/>
                <a:gd name="connsiteY85" fmla="*/ 140761 h 1225417"/>
                <a:gd name="connsiteX86" fmla="*/ 3223528 w 3582991"/>
                <a:gd name="connsiteY86" fmla="*/ 101432 h 1225417"/>
                <a:gd name="connsiteX87" fmla="*/ 3287517 w 3582991"/>
                <a:gd name="connsiteY87" fmla="*/ 81767 h 1225417"/>
                <a:gd name="connsiteX88" fmla="*/ 3326846 w 3582991"/>
                <a:gd name="connsiteY88" fmla="*/ 71935 h 1225417"/>
                <a:gd name="connsiteX89" fmla="*/ 3376007 w 3582991"/>
                <a:gd name="connsiteY89" fmla="*/ 62103 h 1225417"/>
                <a:gd name="connsiteX90" fmla="*/ 3425168 w 3582991"/>
                <a:gd name="connsiteY90" fmla="*/ 42438 h 1225417"/>
                <a:gd name="connsiteX91" fmla="*/ 3503827 w 3582991"/>
                <a:gd name="connsiteY91" fmla="*/ 22774 h 1225417"/>
                <a:gd name="connsiteX92" fmla="*/ 3582991 w 3582991"/>
                <a:gd name="connsiteY92" fmla="*/ 0 h 1225417"/>
                <a:gd name="connsiteX0" fmla="*/ 0 w 3503827"/>
                <a:gd name="connsiteY0" fmla="*/ 1202643 h 1202643"/>
                <a:gd name="connsiteX1" fmla="*/ 71863 w 3503827"/>
                <a:gd name="connsiteY1" fmla="*/ 957850 h 1202643"/>
                <a:gd name="connsiteX2" fmla="*/ 101865 w 3503827"/>
                <a:gd name="connsiteY2" fmla="*/ 865238 h 1202643"/>
                <a:gd name="connsiteX3" fmla="*/ 170691 w 3503827"/>
                <a:gd name="connsiteY3" fmla="*/ 786580 h 1202643"/>
                <a:gd name="connsiteX4" fmla="*/ 219747 w 3503827"/>
                <a:gd name="connsiteY4" fmla="*/ 766968 h 1202643"/>
                <a:gd name="connsiteX5" fmla="*/ 288678 w 3503827"/>
                <a:gd name="connsiteY5" fmla="*/ 737419 h 1202643"/>
                <a:gd name="connsiteX6" fmla="*/ 347672 w 3503827"/>
                <a:gd name="connsiteY6" fmla="*/ 717754 h 1202643"/>
                <a:gd name="connsiteX7" fmla="*/ 377168 w 3503827"/>
                <a:gd name="connsiteY7" fmla="*/ 707922 h 1202643"/>
                <a:gd name="connsiteX8" fmla="*/ 436162 w 3503827"/>
                <a:gd name="connsiteY8" fmla="*/ 698090 h 1202643"/>
                <a:gd name="connsiteX9" fmla="*/ 839285 w 3503827"/>
                <a:gd name="connsiteY9" fmla="*/ 707922 h 1202643"/>
                <a:gd name="connsiteX10" fmla="*/ 957429 w 3503827"/>
                <a:gd name="connsiteY10" fmla="*/ 727639 h 1202643"/>
                <a:gd name="connsiteX11" fmla="*/ 1040871 w 3503827"/>
                <a:gd name="connsiteY11" fmla="*/ 761972 h 1202643"/>
                <a:gd name="connsiteX12" fmla="*/ 1109698 w 3503827"/>
                <a:gd name="connsiteY12" fmla="*/ 821071 h 1202643"/>
                <a:gd name="connsiteX13" fmla="*/ 1134252 w 3503827"/>
                <a:gd name="connsiteY13" fmla="*/ 889687 h 1202643"/>
                <a:gd name="connsiteX14" fmla="*/ 1124420 w 3503827"/>
                <a:gd name="connsiteY14" fmla="*/ 953729 h 1202643"/>
                <a:gd name="connsiteX15" fmla="*/ 1104756 w 3503827"/>
                <a:gd name="connsiteY15" fmla="*/ 983225 h 1202643"/>
                <a:gd name="connsiteX16" fmla="*/ 1016265 w 3503827"/>
                <a:gd name="connsiteY16" fmla="*/ 1032387 h 1202643"/>
                <a:gd name="connsiteX17" fmla="*/ 967104 w 3503827"/>
                <a:gd name="connsiteY17" fmla="*/ 1042219 h 1202643"/>
                <a:gd name="connsiteX18" fmla="*/ 888446 w 3503827"/>
                <a:gd name="connsiteY18" fmla="*/ 1022554 h 1202643"/>
                <a:gd name="connsiteX19" fmla="*/ 819620 w 3503827"/>
                <a:gd name="connsiteY19" fmla="*/ 1002890 h 1202643"/>
                <a:gd name="connsiteX20" fmla="*/ 799956 w 3503827"/>
                <a:gd name="connsiteY20" fmla="*/ 973393 h 1202643"/>
                <a:gd name="connsiteX21" fmla="*/ 780291 w 3503827"/>
                <a:gd name="connsiteY21" fmla="*/ 914400 h 1202643"/>
                <a:gd name="connsiteX22" fmla="*/ 799956 w 3503827"/>
                <a:gd name="connsiteY22" fmla="*/ 737419 h 1202643"/>
                <a:gd name="connsiteX23" fmla="*/ 819620 w 3503827"/>
                <a:gd name="connsiteY23" fmla="*/ 678425 h 1202643"/>
                <a:gd name="connsiteX24" fmla="*/ 849117 w 3503827"/>
                <a:gd name="connsiteY24" fmla="*/ 648929 h 1202643"/>
                <a:gd name="connsiteX25" fmla="*/ 868781 w 3503827"/>
                <a:gd name="connsiteY25" fmla="*/ 619432 h 1202643"/>
                <a:gd name="connsiteX26" fmla="*/ 927775 w 3503827"/>
                <a:gd name="connsiteY26" fmla="*/ 580103 h 1202643"/>
                <a:gd name="connsiteX27" fmla="*/ 986768 w 3503827"/>
                <a:gd name="connsiteY27" fmla="*/ 540774 h 1202643"/>
                <a:gd name="connsiteX28" fmla="*/ 1016265 w 3503827"/>
                <a:gd name="connsiteY28" fmla="*/ 521109 h 1202643"/>
                <a:gd name="connsiteX29" fmla="*/ 1085091 w 3503827"/>
                <a:gd name="connsiteY29" fmla="*/ 491612 h 1202643"/>
                <a:gd name="connsiteX30" fmla="*/ 1144085 w 3503827"/>
                <a:gd name="connsiteY30" fmla="*/ 471948 h 1202643"/>
                <a:gd name="connsiteX31" fmla="*/ 1173581 w 3503827"/>
                <a:gd name="connsiteY31" fmla="*/ 462116 h 1202643"/>
                <a:gd name="connsiteX32" fmla="*/ 1232575 w 3503827"/>
                <a:gd name="connsiteY32" fmla="*/ 442451 h 1202643"/>
                <a:gd name="connsiteX33" fmla="*/ 1281631 w 3503827"/>
                <a:gd name="connsiteY33" fmla="*/ 427729 h 1202643"/>
                <a:gd name="connsiteX34" fmla="*/ 1349688 w 3503827"/>
                <a:gd name="connsiteY34" fmla="*/ 403227 h 1202643"/>
                <a:gd name="connsiteX35" fmla="*/ 1448885 w 3503827"/>
                <a:gd name="connsiteY35" fmla="*/ 373625 h 1202643"/>
                <a:gd name="connsiteX36" fmla="*/ 1444152 w 3503827"/>
                <a:gd name="connsiteY36" fmla="*/ 373573 h 1202643"/>
                <a:gd name="connsiteX37" fmla="*/ 1606201 w 3503827"/>
                <a:gd name="connsiteY37" fmla="*/ 353961 h 1202643"/>
                <a:gd name="connsiteX38" fmla="*/ 1940497 w 3503827"/>
                <a:gd name="connsiteY38" fmla="*/ 334296 h 1202643"/>
                <a:gd name="connsiteX39" fmla="*/ 2176472 w 3503827"/>
                <a:gd name="connsiteY39" fmla="*/ 363793 h 1202643"/>
                <a:gd name="connsiteX40" fmla="*/ 2215801 w 3503827"/>
                <a:gd name="connsiteY40" fmla="*/ 452283 h 1202643"/>
                <a:gd name="connsiteX41" fmla="*/ 2225633 w 3503827"/>
                <a:gd name="connsiteY41" fmla="*/ 481780 h 1202643"/>
                <a:gd name="connsiteX42" fmla="*/ 2215801 w 3503827"/>
                <a:gd name="connsiteY42" fmla="*/ 589935 h 1202643"/>
                <a:gd name="connsiteX43" fmla="*/ 2196136 w 3503827"/>
                <a:gd name="connsiteY43" fmla="*/ 648929 h 1202643"/>
                <a:gd name="connsiteX44" fmla="*/ 2137143 w 3503827"/>
                <a:gd name="connsiteY44" fmla="*/ 688258 h 1202643"/>
                <a:gd name="connsiteX45" fmla="*/ 2107646 w 3503827"/>
                <a:gd name="connsiteY45" fmla="*/ 698090 h 1202643"/>
                <a:gd name="connsiteX46" fmla="*/ 1998986 w 3503827"/>
                <a:gd name="connsiteY46" fmla="*/ 733804 h 1202643"/>
                <a:gd name="connsiteX47" fmla="*/ 1871672 w 3503827"/>
                <a:gd name="connsiteY47" fmla="*/ 727587 h 1202643"/>
                <a:gd name="connsiteX48" fmla="*/ 1832343 w 3503827"/>
                <a:gd name="connsiteY48" fmla="*/ 717754 h 1202643"/>
                <a:gd name="connsiteX49" fmla="*/ 1783181 w 3503827"/>
                <a:gd name="connsiteY49" fmla="*/ 668593 h 1202643"/>
                <a:gd name="connsiteX50" fmla="*/ 1763517 w 3503827"/>
                <a:gd name="connsiteY50" fmla="*/ 609600 h 1202643"/>
                <a:gd name="connsiteX51" fmla="*/ 1783181 w 3503827"/>
                <a:gd name="connsiteY51" fmla="*/ 422787 h 1202643"/>
                <a:gd name="connsiteX52" fmla="*/ 1802846 w 3503827"/>
                <a:gd name="connsiteY52" fmla="*/ 363793 h 1202643"/>
                <a:gd name="connsiteX53" fmla="*/ 1901168 w 3503827"/>
                <a:gd name="connsiteY53" fmla="*/ 265471 h 1202643"/>
                <a:gd name="connsiteX54" fmla="*/ 1930665 w 3503827"/>
                <a:gd name="connsiteY54" fmla="*/ 245806 h 1202643"/>
                <a:gd name="connsiteX55" fmla="*/ 1989659 w 3503827"/>
                <a:gd name="connsiteY55" fmla="*/ 226141 h 1202643"/>
                <a:gd name="connsiteX56" fmla="*/ 2019156 w 3503827"/>
                <a:gd name="connsiteY56" fmla="*/ 206477 h 1202643"/>
                <a:gd name="connsiteX57" fmla="*/ 2058485 w 3503827"/>
                <a:gd name="connsiteY57" fmla="*/ 196645 h 1202643"/>
                <a:gd name="connsiteX58" fmla="*/ 2117478 w 3503827"/>
                <a:gd name="connsiteY58" fmla="*/ 176980 h 1202643"/>
                <a:gd name="connsiteX59" fmla="*/ 2146975 w 3503827"/>
                <a:gd name="connsiteY59" fmla="*/ 167148 h 1202643"/>
                <a:gd name="connsiteX60" fmla="*/ 2176472 w 3503827"/>
                <a:gd name="connsiteY60" fmla="*/ 157316 h 1202643"/>
                <a:gd name="connsiteX61" fmla="*/ 2264699 w 3503827"/>
                <a:gd name="connsiteY61" fmla="*/ 147483 h 1202643"/>
                <a:gd name="connsiteX62" fmla="*/ 2343093 w 3503827"/>
                <a:gd name="connsiteY62" fmla="*/ 137651 h 1202643"/>
                <a:gd name="connsiteX63" fmla="*/ 2491104 w 3503827"/>
                <a:gd name="connsiteY63" fmla="*/ 117987 h 1202643"/>
                <a:gd name="connsiteX64" fmla="*/ 2638588 w 3503827"/>
                <a:gd name="connsiteY64" fmla="*/ 108154 h 1202643"/>
                <a:gd name="connsiteX65" fmla="*/ 2757206 w 3503827"/>
                <a:gd name="connsiteY65" fmla="*/ 98270 h 1202643"/>
                <a:gd name="connsiteX66" fmla="*/ 2914259 w 3503827"/>
                <a:gd name="connsiteY66" fmla="*/ 98375 h 1202643"/>
                <a:gd name="connsiteX67" fmla="*/ 3031878 w 3503827"/>
                <a:gd name="connsiteY67" fmla="*/ 117987 h 1202643"/>
                <a:gd name="connsiteX68" fmla="*/ 3090872 w 3503827"/>
                <a:gd name="connsiteY68" fmla="*/ 137651 h 1202643"/>
                <a:gd name="connsiteX69" fmla="*/ 3149865 w 3503827"/>
                <a:gd name="connsiteY69" fmla="*/ 176980 h 1202643"/>
                <a:gd name="connsiteX70" fmla="*/ 3199027 w 3503827"/>
                <a:gd name="connsiteY70" fmla="*/ 235974 h 1202643"/>
                <a:gd name="connsiteX71" fmla="*/ 3228523 w 3503827"/>
                <a:gd name="connsiteY71" fmla="*/ 334296 h 1202643"/>
                <a:gd name="connsiteX72" fmla="*/ 3218691 w 3503827"/>
                <a:gd name="connsiteY72" fmla="*/ 511277 h 1202643"/>
                <a:gd name="connsiteX73" fmla="*/ 3194032 w 3503827"/>
                <a:gd name="connsiteY73" fmla="*/ 585098 h 1202643"/>
                <a:gd name="connsiteX74" fmla="*/ 3154755 w 3503827"/>
                <a:gd name="connsiteY74" fmla="*/ 619380 h 1202643"/>
                <a:gd name="connsiteX75" fmla="*/ 3090767 w 3503827"/>
                <a:gd name="connsiteY75" fmla="*/ 648877 h 1202643"/>
                <a:gd name="connsiteX76" fmla="*/ 3007166 w 3503827"/>
                <a:gd name="connsiteY76" fmla="*/ 639044 h 1202643"/>
                <a:gd name="connsiteX77" fmla="*/ 2953220 w 3503827"/>
                <a:gd name="connsiteY77" fmla="*/ 590041 h 1202643"/>
                <a:gd name="connsiteX78" fmla="*/ 2923723 w 3503827"/>
                <a:gd name="connsiteY78" fmla="*/ 491612 h 1202643"/>
                <a:gd name="connsiteX79" fmla="*/ 2933556 w 3503827"/>
                <a:gd name="connsiteY79" fmla="*/ 393290 h 1202643"/>
                <a:gd name="connsiteX80" fmla="*/ 2953220 w 3503827"/>
                <a:gd name="connsiteY80" fmla="*/ 334296 h 1202643"/>
                <a:gd name="connsiteX81" fmla="*/ 3002381 w 3503827"/>
                <a:gd name="connsiteY81" fmla="*/ 245806 h 1202643"/>
                <a:gd name="connsiteX82" fmla="*/ 3031878 w 3503827"/>
                <a:gd name="connsiteY82" fmla="*/ 216309 h 1202643"/>
                <a:gd name="connsiteX83" fmla="*/ 3051543 w 3503827"/>
                <a:gd name="connsiteY83" fmla="*/ 186812 h 1202643"/>
                <a:gd name="connsiteX84" fmla="*/ 3090872 w 3503827"/>
                <a:gd name="connsiteY84" fmla="*/ 157316 h 1202643"/>
                <a:gd name="connsiteX85" fmla="*/ 3149865 w 3503827"/>
                <a:gd name="connsiteY85" fmla="*/ 117987 h 1202643"/>
                <a:gd name="connsiteX86" fmla="*/ 3223528 w 3503827"/>
                <a:gd name="connsiteY86" fmla="*/ 78658 h 1202643"/>
                <a:gd name="connsiteX87" fmla="*/ 3287517 w 3503827"/>
                <a:gd name="connsiteY87" fmla="*/ 58993 h 1202643"/>
                <a:gd name="connsiteX88" fmla="*/ 3326846 w 3503827"/>
                <a:gd name="connsiteY88" fmla="*/ 49161 h 1202643"/>
                <a:gd name="connsiteX89" fmla="*/ 3376007 w 3503827"/>
                <a:gd name="connsiteY89" fmla="*/ 39329 h 1202643"/>
                <a:gd name="connsiteX90" fmla="*/ 3425168 w 3503827"/>
                <a:gd name="connsiteY90" fmla="*/ 19664 h 1202643"/>
                <a:gd name="connsiteX91" fmla="*/ 3503827 w 3503827"/>
                <a:gd name="connsiteY91" fmla="*/ 0 h 1202643"/>
                <a:gd name="connsiteX0" fmla="*/ 0 w 3425168"/>
                <a:gd name="connsiteY0" fmla="*/ 1182979 h 1182979"/>
                <a:gd name="connsiteX1" fmla="*/ 71863 w 3425168"/>
                <a:gd name="connsiteY1" fmla="*/ 938186 h 1182979"/>
                <a:gd name="connsiteX2" fmla="*/ 101865 w 3425168"/>
                <a:gd name="connsiteY2" fmla="*/ 845574 h 1182979"/>
                <a:gd name="connsiteX3" fmla="*/ 170691 w 3425168"/>
                <a:gd name="connsiteY3" fmla="*/ 766916 h 1182979"/>
                <a:gd name="connsiteX4" fmla="*/ 219747 w 3425168"/>
                <a:gd name="connsiteY4" fmla="*/ 747304 h 1182979"/>
                <a:gd name="connsiteX5" fmla="*/ 288678 w 3425168"/>
                <a:gd name="connsiteY5" fmla="*/ 717755 h 1182979"/>
                <a:gd name="connsiteX6" fmla="*/ 347672 w 3425168"/>
                <a:gd name="connsiteY6" fmla="*/ 698090 h 1182979"/>
                <a:gd name="connsiteX7" fmla="*/ 377168 w 3425168"/>
                <a:gd name="connsiteY7" fmla="*/ 688258 h 1182979"/>
                <a:gd name="connsiteX8" fmla="*/ 436162 w 3425168"/>
                <a:gd name="connsiteY8" fmla="*/ 678426 h 1182979"/>
                <a:gd name="connsiteX9" fmla="*/ 839285 w 3425168"/>
                <a:gd name="connsiteY9" fmla="*/ 688258 h 1182979"/>
                <a:gd name="connsiteX10" fmla="*/ 957429 w 3425168"/>
                <a:gd name="connsiteY10" fmla="*/ 707975 h 1182979"/>
                <a:gd name="connsiteX11" fmla="*/ 1040871 w 3425168"/>
                <a:gd name="connsiteY11" fmla="*/ 742308 h 1182979"/>
                <a:gd name="connsiteX12" fmla="*/ 1109698 w 3425168"/>
                <a:gd name="connsiteY12" fmla="*/ 801407 h 1182979"/>
                <a:gd name="connsiteX13" fmla="*/ 1134252 w 3425168"/>
                <a:gd name="connsiteY13" fmla="*/ 870023 h 1182979"/>
                <a:gd name="connsiteX14" fmla="*/ 1124420 w 3425168"/>
                <a:gd name="connsiteY14" fmla="*/ 934065 h 1182979"/>
                <a:gd name="connsiteX15" fmla="*/ 1104756 w 3425168"/>
                <a:gd name="connsiteY15" fmla="*/ 963561 h 1182979"/>
                <a:gd name="connsiteX16" fmla="*/ 1016265 w 3425168"/>
                <a:gd name="connsiteY16" fmla="*/ 1012723 h 1182979"/>
                <a:gd name="connsiteX17" fmla="*/ 967104 w 3425168"/>
                <a:gd name="connsiteY17" fmla="*/ 1022555 h 1182979"/>
                <a:gd name="connsiteX18" fmla="*/ 888446 w 3425168"/>
                <a:gd name="connsiteY18" fmla="*/ 1002890 h 1182979"/>
                <a:gd name="connsiteX19" fmla="*/ 819620 w 3425168"/>
                <a:gd name="connsiteY19" fmla="*/ 983226 h 1182979"/>
                <a:gd name="connsiteX20" fmla="*/ 799956 w 3425168"/>
                <a:gd name="connsiteY20" fmla="*/ 953729 h 1182979"/>
                <a:gd name="connsiteX21" fmla="*/ 780291 w 3425168"/>
                <a:gd name="connsiteY21" fmla="*/ 894736 h 1182979"/>
                <a:gd name="connsiteX22" fmla="*/ 799956 w 3425168"/>
                <a:gd name="connsiteY22" fmla="*/ 717755 h 1182979"/>
                <a:gd name="connsiteX23" fmla="*/ 819620 w 3425168"/>
                <a:gd name="connsiteY23" fmla="*/ 658761 h 1182979"/>
                <a:gd name="connsiteX24" fmla="*/ 849117 w 3425168"/>
                <a:gd name="connsiteY24" fmla="*/ 629265 h 1182979"/>
                <a:gd name="connsiteX25" fmla="*/ 868781 w 3425168"/>
                <a:gd name="connsiteY25" fmla="*/ 599768 h 1182979"/>
                <a:gd name="connsiteX26" fmla="*/ 927775 w 3425168"/>
                <a:gd name="connsiteY26" fmla="*/ 560439 h 1182979"/>
                <a:gd name="connsiteX27" fmla="*/ 986768 w 3425168"/>
                <a:gd name="connsiteY27" fmla="*/ 521110 h 1182979"/>
                <a:gd name="connsiteX28" fmla="*/ 1016265 w 3425168"/>
                <a:gd name="connsiteY28" fmla="*/ 501445 h 1182979"/>
                <a:gd name="connsiteX29" fmla="*/ 1085091 w 3425168"/>
                <a:gd name="connsiteY29" fmla="*/ 471948 h 1182979"/>
                <a:gd name="connsiteX30" fmla="*/ 1144085 w 3425168"/>
                <a:gd name="connsiteY30" fmla="*/ 452284 h 1182979"/>
                <a:gd name="connsiteX31" fmla="*/ 1173581 w 3425168"/>
                <a:gd name="connsiteY31" fmla="*/ 442452 h 1182979"/>
                <a:gd name="connsiteX32" fmla="*/ 1232575 w 3425168"/>
                <a:gd name="connsiteY32" fmla="*/ 422787 h 1182979"/>
                <a:gd name="connsiteX33" fmla="*/ 1281631 w 3425168"/>
                <a:gd name="connsiteY33" fmla="*/ 408065 h 1182979"/>
                <a:gd name="connsiteX34" fmla="*/ 1349688 w 3425168"/>
                <a:gd name="connsiteY34" fmla="*/ 383563 h 1182979"/>
                <a:gd name="connsiteX35" fmla="*/ 1448885 w 3425168"/>
                <a:gd name="connsiteY35" fmla="*/ 353961 h 1182979"/>
                <a:gd name="connsiteX36" fmla="*/ 1444152 w 3425168"/>
                <a:gd name="connsiteY36" fmla="*/ 353909 h 1182979"/>
                <a:gd name="connsiteX37" fmla="*/ 1606201 w 3425168"/>
                <a:gd name="connsiteY37" fmla="*/ 334297 h 1182979"/>
                <a:gd name="connsiteX38" fmla="*/ 1940497 w 3425168"/>
                <a:gd name="connsiteY38" fmla="*/ 314632 h 1182979"/>
                <a:gd name="connsiteX39" fmla="*/ 2176472 w 3425168"/>
                <a:gd name="connsiteY39" fmla="*/ 344129 h 1182979"/>
                <a:gd name="connsiteX40" fmla="*/ 2215801 w 3425168"/>
                <a:gd name="connsiteY40" fmla="*/ 432619 h 1182979"/>
                <a:gd name="connsiteX41" fmla="*/ 2225633 w 3425168"/>
                <a:gd name="connsiteY41" fmla="*/ 462116 h 1182979"/>
                <a:gd name="connsiteX42" fmla="*/ 2215801 w 3425168"/>
                <a:gd name="connsiteY42" fmla="*/ 570271 h 1182979"/>
                <a:gd name="connsiteX43" fmla="*/ 2196136 w 3425168"/>
                <a:gd name="connsiteY43" fmla="*/ 629265 h 1182979"/>
                <a:gd name="connsiteX44" fmla="*/ 2137143 w 3425168"/>
                <a:gd name="connsiteY44" fmla="*/ 668594 h 1182979"/>
                <a:gd name="connsiteX45" fmla="*/ 2107646 w 3425168"/>
                <a:gd name="connsiteY45" fmla="*/ 678426 h 1182979"/>
                <a:gd name="connsiteX46" fmla="*/ 1998986 w 3425168"/>
                <a:gd name="connsiteY46" fmla="*/ 714140 h 1182979"/>
                <a:gd name="connsiteX47" fmla="*/ 1871672 w 3425168"/>
                <a:gd name="connsiteY47" fmla="*/ 707923 h 1182979"/>
                <a:gd name="connsiteX48" fmla="*/ 1832343 w 3425168"/>
                <a:gd name="connsiteY48" fmla="*/ 698090 h 1182979"/>
                <a:gd name="connsiteX49" fmla="*/ 1783181 w 3425168"/>
                <a:gd name="connsiteY49" fmla="*/ 648929 h 1182979"/>
                <a:gd name="connsiteX50" fmla="*/ 1763517 w 3425168"/>
                <a:gd name="connsiteY50" fmla="*/ 589936 h 1182979"/>
                <a:gd name="connsiteX51" fmla="*/ 1783181 w 3425168"/>
                <a:gd name="connsiteY51" fmla="*/ 403123 h 1182979"/>
                <a:gd name="connsiteX52" fmla="*/ 1802846 w 3425168"/>
                <a:gd name="connsiteY52" fmla="*/ 344129 h 1182979"/>
                <a:gd name="connsiteX53" fmla="*/ 1901168 w 3425168"/>
                <a:gd name="connsiteY53" fmla="*/ 245807 h 1182979"/>
                <a:gd name="connsiteX54" fmla="*/ 1930665 w 3425168"/>
                <a:gd name="connsiteY54" fmla="*/ 226142 h 1182979"/>
                <a:gd name="connsiteX55" fmla="*/ 1989659 w 3425168"/>
                <a:gd name="connsiteY55" fmla="*/ 206477 h 1182979"/>
                <a:gd name="connsiteX56" fmla="*/ 2019156 w 3425168"/>
                <a:gd name="connsiteY56" fmla="*/ 186813 h 1182979"/>
                <a:gd name="connsiteX57" fmla="*/ 2058485 w 3425168"/>
                <a:gd name="connsiteY57" fmla="*/ 176981 h 1182979"/>
                <a:gd name="connsiteX58" fmla="*/ 2117478 w 3425168"/>
                <a:gd name="connsiteY58" fmla="*/ 157316 h 1182979"/>
                <a:gd name="connsiteX59" fmla="*/ 2146975 w 3425168"/>
                <a:gd name="connsiteY59" fmla="*/ 147484 h 1182979"/>
                <a:gd name="connsiteX60" fmla="*/ 2176472 w 3425168"/>
                <a:gd name="connsiteY60" fmla="*/ 137652 h 1182979"/>
                <a:gd name="connsiteX61" fmla="*/ 2264699 w 3425168"/>
                <a:gd name="connsiteY61" fmla="*/ 127819 h 1182979"/>
                <a:gd name="connsiteX62" fmla="*/ 2343093 w 3425168"/>
                <a:gd name="connsiteY62" fmla="*/ 117987 h 1182979"/>
                <a:gd name="connsiteX63" fmla="*/ 2491104 w 3425168"/>
                <a:gd name="connsiteY63" fmla="*/ 98323 h 1182979"/>
                <a:gd name="connsiteX64" fmla="*/ 2638588 w 3425168"/>
                <a:gd name="connsiteY64" fmla="*/ 88490 h 1182979"/>
                <a:gd name="connsiteX65" fmla="*/ 2757206 w 3425168"/>
                <a:gd name="connsiteY65" fmla="*/ 78606 h 1182979"/>
                <a:gd name="connsiteX66" fmla="*/ 2914259 w 3425168"/>
                <a:gd name="connsiteY66" fmla="*/ 78711 h 1182979"/>
                <a:gd name="connsiteX67" fmla="*/ 3031878 w 3425168"/>
                <a:gd name="connsiteY67" fmla="*/ 98323 h 1182979"/>
                <a:gd name="connsiteX68" fmla="*/ 3090872 w 3425168"/>
                <a:gd name="connsiteY68" fmla="*/ 117987 h 1182979"/>
                <a:gd name="connsiteX69" fmla="*/ 3149865 w 3425168"/>
                <a:gd name="connsiteY69" fmla="*/ 157316 h 1182979"/>
                <a:gd name="connsiteX70" fmla="*/ 3199027 w 3425168"/>
                <a:gd name="connsiteY70" fmla="*/ 216310 h 1182979"/>
                <a:gd name="connsiteX71" fmla="*/ 3228523 w 3425168"/>
                <a:gd name="connsiteY71" fmla="*/ 314632 h 1182979"/>
                <a:gd name="connsiteX72" fmla="*/ 3218691 w 3425168"/>
                <a:gd name="connsiteY72" fmla="*/ 491613 h 1182979"/>
                <a:gd name="connsiteX73" fmla="*/ 3194032 w 3425168"/>
                <a:gd name="connsiteY73" fmla="*/ 565434 h 1182979"/>
                <a:gd name="connsiteX74" fmla="*/ 3154755 w 3425168"/>
                <a:gd name="connsiteY74" fmla="*/ 599716 h 1182979"/>
                <a:gd name="connsiteX75" fmla="*/ 3090767 w 3425168"/>
                <a:gd name="connsiteY75" fmla="*/ 629213 h 1182979"/>
                <a:gd name="connsiteX76" fmla="*/ 3007166 w 3425168"/>
                <a:gd name="connsiteY76" fmla="*/ 619380 h 1182979"/>
                <a:gd name="connsiteX77" fmla="*/ 2953220 w 3425168"/>
                <a:gd name="connsiteY77" fmla="*/ 570377 h 1182979"/>
                <a:gd name="connsiteX78" fmla="*/ 2923723 w 3425168"/>
                <a:gd name="connsiteY78" fmla="*/ 471948 h 1182979"/>
                <a:gd name="connsiteX79" fmla="*/ 2933556 w 3425168"/>
                <a:gd name="connsiteY79" fmla="*/ 373626 h 1182979"/>
                <a:gd name="connsiteX80" fmla="*/ 2953220 w 3425168"/>
                <a:gd name="connsiteY80" fmla="*/ 314632 h 1182979"/>
                <a:gd name="connsiteX81" fmla="*/ 3002381 w 3425168"/>
                <a:gd name="connsiteY81" fmla="*/ 226142 h 1182979"/>
                <a:gd name="connsiteX82" fmla="*/ 3031878 w 3425168"/>
                <a:gd name="connsiteY82" fmla="*/ 196645 h 1182979"/>
                <a:gd name="connsiteX83" fmla="*/ 3051543 w 3425168"/>
                <a:gd name="connsiteY83" fmla="*/ 167148 h 1182979"/>
                <a:gd name="connsiteX84" fmla="*/ 3090872 w 3425168"/>
                <a:gd name="connsiteY84" fmla="*/ 137652 h 1182979"/>
                <a:gd name="connsiteX85" fmla="*/ 3149865 w 3425168"/>
                <a:gd name="connsiteY85" fmla="*/ 98323 h 1182979"/>
                <a:gd name="connsiteX86" fmla="*/ 3223528 w 3425168"/>
                <a:gd name="connsiteY86" fmla="*/ 58994 h 1182979"/>
                <a:gd name="connsiteX87" fmla="*/ 3287517 w 3425168"/>
                <a:gd name="connsiteY87" fmla="*/ 39329 h 1182979"/>
                <a:gd name="connsiteX88" fmla="*/ 3326846 w 3425168"/>
                <a:gd name="connsiteY88" fmla="*/ 29497 h 1182979"/>
                <a:gd name="connsiteX89" fmla="*/ 3376007 w 3425168"/>
                <a:gd name="connsiteY89" fmla="*/ 19665 h 1182979"/>
                <a:gd name="connsiteX90" fmla="*/ 3425168 w 3425168"/>
                <a:gd name="connsiteY90" fmla="*/ 0 h 1182979"/>
                <a:gd name="connsiteX0" fmla="*/ 0 w 3376007"/>
                <a:gd name="connsiteY0" fmla="*/ 1163314 h 1163314"/>
                <a:gd name="connsiteX1" fmla="*/ 71863 w 3376007"/>
                <a:gd name="connsiteY1" fmla="*/ 918521 h 1163314"/>
                <a:gd name="connsiteX2" fmla="*/ 101865 w 3376007"/>
                <a:gd name="connsiteY2" fmla="*/ 825909 h 1163314"/>
                <a:gd name="connsiteX3" fmla="*/ 170691 w 3376007"/>
                <a:gd name="connsiteY3" fmla="*/ 747251 h 1163314"/>
                <a:gd name="connsiteX4" fmla="*/ 219747 w 3376007"/>
                <a:gd name="connsiteY4" fmla="*/ 727639 h 1163314"/>
                <a:gd name="connsiteX5" fmla="*/ 288678 w 3376007"/>
                <a:gd name="connsiteY5" fmla="*/ 698090 h 1163314"/>
                <a:gd name="connsiteX6" fmla="*/ 347672 w 3376007"/>
                <a:gd name="connsiteY6" fmla="*/ 678425 h 1163314"/>
                <a:gd name="connsiteX7" fmla="*/ 377168 w 3376007"/>
                <a:gd name="connsiteY7" fmla="*/ 668593 h 1163314"/>
                <a:gd name="connsiteX8" fmla="*/ 436162 w 3376007"/>
                <a:gd name="connsiteY8" fmla="*/ 658761 h 1163314"/>
                <a:gd name="connsiteX9" fmla="*/ 839285 w 3376007"/>
                <a:gd name="connsiteY9" fmla="*/ 668593 h 1163314"/>
                <a:gd name="connsiteX10" fmla="*/ 957429 w 3376007"/>
                <a:gd name="connsiteY10" fmla="*/ 688310 h 1163314"/>
                <a:gd name="connsiteX11" fmla="*/ 1040871 w 3376007"/>
                <a:gd name="connsiteY11" fmla="*/ 722643 h 1163314"/>
                <a:gd name="connsiteX12" fmla="*/ 1109698 w 3376007"/>
                <a:gd name="connsiteY12" fmla="*/ 781742 h 1163314"/>
                <a:gd name="connsiteX13" fmla="*/ 1134252 w 3376007"/>
                <a:gd name="connsiteY13" fmla="*/ 850358 h 1163314"/>
                <a:gd name="connsiteX14" fmla="*/ 1124420 w 3376007"/>
                <a:gd name="connsiteY14" fmla="*/ 914400 h 1163314"/>
                <a:gd name="connsiteX15" fmla="*/ 1104756 w 3376007"/>
                <a:gd name="connsiteY15" fmla="*/ 943896 h 1163314"/>
                <a:gd name="connsiteX16" fmla="*/ 1016265 w 3376007"/>
                <a:gd name="connsiteY16" fmla="*/ 993058 h 1163314"/>
                <a:gd name="connsiteX17" fmla="*/ 967104 w 3376007"/>
                <a:gd name="connsiteY17" fmla="*/ 1002890 h 1163314"/>
                <a:gd name="connsiteX18" fmla="*/ 888446 w 3376007"/>
                <a:gd name="connsiteY18" fmla="*/ 983225 h 1163314"/>
                <a:gd name="connsiteX19" fmla="*/ 819620 w 3376007"/>
                <a:gd name="connsiteY19" fmla="*/ 963561 h 1163314"/>
                <a:gd name="connsiteX20" fmla="*/ 799956 w 3376007"/>
                <a:gd name="connsiteY20" fmla="*/ 934064 h 1163314"/>
                <a:gd name="connsiteX21" fmla="*/ 780291 w 3376007"/>
                <a:gd name="connsiteY21" fmla="*/ 875071 h 1163314"/>
                <a:gd name="connsiteX22" fmla="*/ 799956 w 3376007"/>
                <a:gd name="connsiteY22" fmla="*/ 698090 h 1163314"/>
                <a:gd name="connsiteX23" fmla="*/ 819620 w 3376007"/>
                <a:gd name="connsiteY23" fmla="*/ 639096 h 1163314"/>
                <a:gd name="connsiteX24" fmla="*/ 849117 w 3376007"/>
                <a:gd name="connsiteY24" fmla="*/ 609600 h 1163314"/>
                <a:gd name="connsiteX25" fmla="*/ 868781 w 3376007"/>
                <a:gd name="connsiteY25" fmla="*/ 580103 h 1163314"/>
                <a:gd name="connsiteX26" fmla="*/ 927775 w 3376007"/>
                <a:gd name="connsiteY26" fmla="*/ 540774 h 1163314"/>
                <a:gd name="connsiteX27" fmla="*/ 986768 w 3376007"/>
                <a:gd name="connsiteY27" fmla="*/ 501445 h 1163314"/>
                <a:gd name="connsiteX28" fmla="*/ 1016265 w 3376007"/>
                <a:gd name="connsiteY28" fmla="*/ 481780 h 1163314"/>
                <a:gd name="connsiteX29" fmla="*/ 1085091 w 3376007"/>
                <a:gd name="connsiteY29" fmla="*/ 452283 h 1163314"/>
                <a:gd name="connsiteX30" fmla="*/ 1144085 w 3376007"/>
                <a:gd name="connsiteY30" fmla="*/ 432619 h 1163314"/>
                <a:gd name="connsiteX31" fmla="*/ 1173581 w 3376007"/>
                <a:gd name="connsiteY31" fmla="*/ 422787 h 1163314"/>
                <a:gd name="connsiteX32" fmla="*/ 1232575 w 3376007"/>
                <a:gd name="connsiteY32" fmla="*/ 403122 h 1163314"/>
                <a:gd name="connsiteX33" fmla="*/ 1281631 w 3376007"/>
                <a:gd name="connsiteY33" fmla="*/ 388400 h 1163314"/>
                <a:gd name="connsiteX34" fmla="*/ 1349688 w 3376007"/>
                <a:gd name="connsiteY34" fmla="*/ 363898 h 1163314"/>
                <a:gd name="connsiteX35" fmla="*/ 1448885 w 3376007"/>
                <a:gd name="connsiteY35" fmla="*/ 334296 h 1163314"/>
                <a:gd name="connsiteX36" fmla="*/ 1444152 w 3376007"/>
                <a:gd name="connsiteY36" fmla="*/ 334244 h 1163314"/>
                <a:gd name="connsiteX37" fmla="*/ 1606201 w 3376007"/>
                <a:gd name="connsiteY37" fmla="*/ 314632 h 1163314"/>
                <a:gd name="connsiteX38" fmla="*/ 1940497 w 3376007"/>
                <a:gd name="connsiteY38" fmla="*/ 294967 h 1163314"/>
                <a:gd name="connsiteX39" fmla="*/ 2176472 w 3376007"/>
                <a:gd name="connsiteY39" fmla="*/ 324464 h 1163314"/>
                <a:gd name="connsiteX40" fmla="*/ 2215801 w 3376007"/>
                <a:gd name="connsiteY40" fmla="*/ 412954 h 1163314"/>
                <a:gd name="connsiteX41" fmla="*/ 2225633 w 3376007"/>
                <a:gd name="connsiteY41" fmla="*/ 442451 h 1163314"/>
                <a:gd name="connsiteX42" fmla="*/ 2215801 w 3376007"/>
                <a:gd name="connsiteY42" fmla="*/ 550606 h 1163314"/>
                <a:gd name="connsiteX43" fmla="*/ 2196136 w 3376007"/>
                <a:gd name="connsiteY43" fmla="*/ 609600 h 1163314"/>
                <a:gd name="connsiteX44" fmla="*/ 2137143 w 3376007"/>
                <a:gd name="connsiteY44" fmla="*/ 648929 h 1163314"/>
                <a:gd name="connsiteX45" fmla="*/ 2107646 w 3376007"/>
                <a:gd name="connsiteY45" fmla="*/ 658761 h 1163314"/>
                <a:gd name="connsiteX46" fmla="*/ 1998986 w 3376007"/>
                <a:gd name="connsiteY46" fmla="*/ 694475 h 1163314"/>
                <a:gd name="connsiteX47" fmla="*/ 1871672 w 3376007"/>
                <a:gd name="connsiteY47" fmla="*/ 688258 h 1163314"/>
                <a:gd name="connsiteX48" fmla="*/ 1832343 w 3376007"/>
                <a:gd name="connsiteY48" fmla="*/ 678425 h 1163314"/>
                <a:gd name="connsiteX49" fmla="*/ 1783181 w 3376007"/>
                <a:gd name="connsiteY49" fmla="*/ 629264 h 1163314"/>
                <a:gd name="connsiteX50" fmla="*/ 1763517 w 3376007"/>
                <a:gd name="connsiteY50" fmla="*/ 570271 h 1163314"/>
                <a:gd name="connsiteX51" fmla="*/ 1783181 w 3376007"/>
                <a:gd name="connsiteY51" fmla="*/ 383458 h 1163314"/>
                <a:gd name="connsiteX52" fmla="*/ 1802846 w 3376007"/>
                <a:gd name="connsiteY52" fmla="*/ 324464 h 1163314"/>
                <a:gd name="connsiteX53" fmla="*/ 1901168 w 3376007"/>
                <a:gd name="connsiteY53" fmla="*/ 226142 h 1163314"/>
                <a:gd name="connsiteX54" fmla="*/ 1930665 w 3376007"/>
                <a:gd name="connsiteY54" fmla="*/ 206477 h 1163314"/>
                <a:gd name="connsiteX55" fmla="*/ 1989659 w 3376007"/>
                <a:gd name="connsiteY55" fmla="*/ 186812 h 1163314"/>
                <a:gd name="connsiteX56" fmla="*/ 2019156 w 3376007"/>
                <a:gd name="connsiteY56" fmla="*/ 167148 h 1163314"/>
                <a:gd name="connsiteX57" fmla="*/ 2058485 w 3376007"/>
                <a:gd name="connsiteY57" fmla="*/ 157316 h 1163314"/>
                <a:gd name="connsiteX58" fmla="*/ 2117478 w 3376007"/>
                <a:gd name="connsiteY58" fmla="*/ 137651 h 1163314"/>
                <a:gd name="connsiteX59" fmla="*/ 2146975 w 3376007"/>
                <a:gd name="connsiteY59" fmla="*/ 127819 h 1163314"/>
                <a:gd name="connsiteX60" fmla="*/ 2176472 w 3376007"/>
                <a:gd name="connsiteY60" fmla="*/ 117987 h 1163314"/>
                <a:gd name="connsiteX61" fmla="*/ 2264699 w 3376007"/>
                <a:gd name="connsiteY61" fmla="*/ 108154 h 1163314"/>
                <a:gd name="connsiteX62" fmla="*/ 2343093 w 3376007"/>
                <a:gd name="connsiteY62" fmla="*/ 98322 h 1163314"/>
                <a:gd name="connsiteX63" fmla="*/ 2491104 w 3376007"/>
                <a:gd name="connsiteY63" fmla="*/ 78658 h 1163314"/>
                <a:gd name="connsiteX64" fmla="*/ 2638588 w 3376007"/>
                <a:gd name="connsiteY64" fmla="*/ 68825 h 1163314"/>
                <a:gd name="connsiteX65" fmla="*/ 2757206 w 3376007"/>
                <a:gd name="connsiteY65" fmla="*/ 58941 h 1163314"/>
                <a:gd name="connsiteX66" fmla="*/ 2914259 w 3376007"/>
                <a:gd name="connsiteY66" fmla="*/ 59046 h 1163314"/>
                <a:gd name="connsiteX67" fmla="*/ 3031878 w 3376007"/>
                <a:gd name="connsiteY67" fmla="*/ 78658 h 1163314"/>
                <a:gd name="connsiteX68" fmla="*/ 3090872 w 3376007"/>
                <a:gd name="connsiteY68" fmla="*/ 98322 h 1163314"/>
                <a:gd name="connsiteX69" fmla="*/ 3149865 w 3376007"/>
                <a:gd name="connsiteY69" fmla="*/ 137651 h 1163314"/>
                <a:gd name="connsiteX70" fmla="*/ 3199027 w 3376007"/>
                <a:gd name="connsiteY70" fmla="*/ 196645 h 1163314"/>
                <a:gd name="connsiteX71" fmla="*/ 3228523 w 3376007"/>
                <a:gd name="connsiteY71" fmla="*/ 294967 h 1163314"/>
                <a:gd name="connsiteX72" fmla="*/ 3218691 w 3376007"/>
                <a:gd name="connsiteY72" fmla="*/ 471948 h 1163314"/>
                <a:gd name="connsiteX73" fmla="*/ 3194032 w 3376007"/>
                <a:gd name="connsiteY73" fmla="*/ 545769 h 1163314"/>
                <a:gd name="connsiteX74" fmla="*/ 3154755 w 3376007"/>
                <a:gd name="connsiteY74" fmla="*/ 580051 h 1163314"/>
                <a:gd name="connsiteX75" fmla="*/ 3090767 w 3376007"/>
                <a:gd name="connsiteY75" fmla="*/ 609548 h 1163314"/>
                <a:gd name="connsiteX76" fmla="*/ 3007166 w 3376007"/>
                <a:gd name="connsiteY76" fmla="*/ 599715 h 1163314"/>
                <a:gd name="connsiteX77" fmla="*/ 2953220 w 3376007"/>
                <a:gd name="connsiteY77" fmla="*/ 550712 h 1163314"/>
                <a:gd name="connsiteX78" fmla="*/ 2923723 w 3376007"/>
                <a:gd name="connsiteY78" fmla="*/ 452283 h 1163314"/>
                <a:gd name="connsiteX79" fmla="*/ 2933556 w 3376007"/>
                <a:gd name="connsiteY79" fmla="*/ 353961 h 1163314"/>
                <a:gd name="connsiteX80" fmla="*/ 2953220 w 3376007"/>
                <a:gd name="connsiteY80" fmla="*/ 294967 h 1163314"/>
                <a:gd name="connsiteX81" fmla="*/ 3002381 w 3376007"/>
                <a:gd name="connsiteY81" fmla="*/ 206477 h 1163314"/>
                <a:gd name="connsiteX82" fmla="*/ 3031878 w 3376007"/>
                <a:gd name="connsiteY82" fmla="*/ 176980 h 1163314"/>
                <a:gd name="connsiteX83" fmla="*/ 3051543 w 3376007"/>
                <a:gd name="connsiteY83" fmla="*/ 147483 h 1163314"/>
                <a:gd name="connsiteX84" fmla="*/ 3090872 w 3376007"/>
                <a:gd name="connsiteY84" fmla="*/ 117987 h 1163314"/>
                <a:gd name="connsiteX85" fmla="*/ 3149865 w 3376007"/>
                <a:gd name="connsiteY85" fmla="*/ 78658 h 1163314"/>
                <a:gd name="connsiteX86" fmla="*/ 3223528 w 3376007"/>
                <a:gd name="connsiteY86" fmla="*/ 39329 h 1163314"/>
                <a:gd name="connsiteX87" fmla="*/ 3287517 w 3376007"/>
                <a:gd name="connsiteY87" fmla="*/ 19664 h 1163314"/>
                <a:gd name="connsiteX88" fmla="*/ 3326846 w 3376007"/>
                <a:gd name="connsiteY88" fmla="*/ 9832 h 1163314"/>
                <a:gd name="connsiteX89" fmla="*/ 3376007 w 3376007"/>
                <a:gd name="connsiteY89" fmla="*/ 0 h 1163314"/>
                <a:gd name="connsiteX0" fmla="*/ 0 w 3326846"/>
                <a:gd name="connsiteY0" fmla="*/ 1153482 h 1153482"/>
                <a:gd name="connsiteX1" fmla="*/ 71863 w 3326846"/>
                <a:gd name="connsiteY1" fmla="*/ 908689 h 1153482"/>
                <a:gd name="connsiteX2" fmla="*/ 101865 w 3326846"/>
                <a:gd name="connsiteY2" fmla="*/ 816077 h 1153482"/>
                <a:gd name="connsiteX3" fmla="*/ 170691 w 3326846"/>
                <a:gd name="connsiteY3" fmla="*/ 737419 h 1153482"/>
                <a:gd name="connsiteX4" fmla="*/ 219747 w 3326846"/>
                <a:gd name="connsiteY4" fmla="*/ 717807 h 1153482"/>
                <a:gd name="connsiteX5" fmla="*/ 288678 w 3326846"/>
                <a:gd name="connsiteY5" fmla="*/ 688258 h 1153482"/>
                <a:gd name="connsiteX6" fmla="*/ 347672 w 3326846"/>
                <a:gd name="connsiteY6" fmla="*/ 668593 h 1153482"/>
                <a:gd name="connsiteX7" fmla="*/ 377168 w 3326846"/>
                <a:gd name="connsiteY7" fmla="*/ 658761 h 1153482"/>
                <a:gd name="connsiteX8" fmla="*/ 436162 w 3326846"/>
                <a:gd name="connsiteY8" fmla="*/ 648929 h 1153482"/>
                <a:gd name="connsiteX9" fmla="*/ 839285 w 3326846"/>
                <a:gd name="connsiteY9" fmla="*/ 658761 h 1153482"/>
                <a:gd name="connsiteX10" fmla="*/ 957429 w 3326846"/>
                <a:gd name="connsiteY10" fmla="*/ 678478 h 1153482"/>
                <a:gd name="connsiteX11" fmla="*/ 1040871 w 3326846"/>
                <a:gd name="connsiteY11" fmla="*/ 712811 h 1153482"/>
                <a:gd name="connsiteX12" fmla="*/ 1109698 w 3326846"/>
                <a:gd name="connsiteY12" fmla="*/ 771910 h 1153482"/>
                <a:gd name="connsiteX13" fmla="*/ 1134252 w 3326846"/>
                <a:gd name="connsiteY13" fmla="*/ 840526 h 1153482"/>
                <a:gd name="connsiteX14" fmla="*/ 1124420 w 3326846"/>
                <a:gd name="connsiteY14" fmla="*/ 904568 h 1153482"/>
                <a:gd name="connsiteX15" fmla="*/ 1104756 w 3326846"/>
                <a:gd name="connsiteY15" fmla="*/ 934064 h 1153482"/>
                <a:gd name="connsiteX16" fmla="*/ 1016265 w 3326846"/>
                <a:gd name="connsiteY16" fmla="*/ 983226 h 1153482"/>
                <a:gd name="connsiteX17" fmla="*/ 967104 w 3326846"/>
                <a:gd name="connsiteY17" fmla="*/ 993058 h 1153482"/>
                <a:gd name="connsiteX18" fmla="*/ 888446 w 3326846"/>
                <a:gd name="connsiteY18" fmla="*/ 973393 h 1153482"/>
                <a:gd name="connsiteX19" fmla="*/ 819620 w 3326846"/>
                <a:gd name="connsiteY19" fmla="*/ 953729 h 1153482"/>
                <a:gd name="connsiteX20" fmla="*/ 799956 w 3326846"/>
                <a:gd name="connsiteY20" fmla="*/ 924232 h 1153482"/>
                <a:gd name="connsiteX21" fmla="*/ 780291 w 3326846"/>
                <a:gd name="connsiteY21" fmla="*/ 865239 h 1153482"/>
                <a:gd name="connsiteX22" fmla="*/ 799956 w 3326846"/>
                <a:gd name="connsiteY22" fmla="*/ 688258 h 1153482"/>
                <a:gd name="connsiteX23" fmla="*/ 819620 w 3326846"/>
                <a:gd name="connsiteY23" fmla="*/ 629264 h 1153482"/>
                <a:gd name="connsiteX24" fmla="*/ 849117 w 3326846"/>
                <a:gd name="connsiteY24" fmla="*/ 599768 h 1153482"/>
                <a:gd name="connsiteX25" fmla="*/ 868781 w 3326846"/>
                <a:gd name="connsiteY25" fmla="*/ 570271 h 1153482"/>
                <a:gd name="connsiteX26" fmla="*/ 927775 w 3326846"/>
                <a:gd name="connsiteY26" fmla="*/ 530942 h 1153482"/>
                <a:gd name="connsiteX27" fmla="*/ 986768 w 3326846"/>
                <a:gd name="connsiteY27" fmla="*/ 491613 h 1153482"/>
                <a:gd name="connsiteX28" fmla="*/ 1016265 w 3326846"/>
                <a:gd name="connsiteY28" fmla="*/ 471948 h 1153482"/>
                <a:gd name="connsiteX29" fmla="*/ 1085091 w 3326846"/>
                <a:gd name="connsiteY29" fmla="*/ 442451 h 1153482"/>
                <a:gd name="connsiteX30" fmla="*/ 1144085 w 3326846"/>
                <a:gd name="connsiteY30" fmla="*/ 422787 h 1153482"/>
                <a:gd name="connsiteX31" fmla="*/ 1173581 w 3326846"/>
                <a:gd name="connsiteY31" fmla="*/ 412955 h 1153482"/>
                <a:gd name="connsiteX32" fmla="*/ 1232575 w 3326846"/>
                <a:gd name="connsiteY32" fmla="*/ 393290 h 1153482"/>
                <a:gd name="connsiteX33" fmla="*/ 1281631 w 3326846"/>
                <a:gd name="connsiteY33" fmla="*/ 378568 h 1153482"/>
                <a:gd name="connsiteX34" fmla="*/ 1349688 w 3326846"/>
                <a:gd name="connsiteY34" fmla="*/ 354066 h 1153482"/>
                <a:gd name="connsiteX35" fmla="*/ 1448885 w 3326846"/>
                <a:gd name="connsiteY35" fmla="*/ 324464 h 1153482"/>
                <a:gd name="connsiteX36" fmla="*/ 1444152 w 3326846"/>
                <a:gd name="connsiteY36" fmla="*/ 324412 h 1153482"/>
                <a:gd name="connsiteX37" fmla="*/ 1606201 w 3326846"/>
                <a:gd name="connsiteY37" fmla="*/ 304800 h 1153482"/>
                <a:gd name="connsiteX38" fmla="*/ 1940497 w 3326846"/>
                <a:gd name="connsiteY38" fmla="*/ 285135 h 1153482"/>
                <a:gd name="connsiteX39" fmla="*/ 2176472 w 3326846"/>
                <a:gd name="connsiteY39" fmla="*/ 314632 h 1153482"/>
                <a:gd name="connsiteX40" fmla="*/ 2215801 w 3326846"/>
                <a:gd name="connsiteY40" fmla="*/ 403122 h 1153482"/>
                <a:gd name="connsiteX41" fmla="*/ 2225633 w 3326846"/>
                <a:gd name="connsiteY41" fmla="*/ 432619 h 1153482"/>
                <a:gd name="connsiteX42" fmla="*/ 2215801 w 3326846"/>
                <a:gd name="connsiteY42" fmla="*/ 540774 h 1153482"/>
                <a:gd name="connsiteX43" fmla="*/ 2196136 w 3326846"/>
                <a:gd name="connsiteY43" fmla="*/ 599768 h 1153482"/>
                <a:gd name="connsiteX44" fmla="*/ 2137143 w 3326846"/>
                <a:gd name="connsiteY44" fmla="*/ 639097 h 1153482"/>
                <a:gd name="connsiteX45" fmla="*/ 2107646 w 3326846"/>
                <a:gd name="connsiteY45" fmla="*/ 648929 h 1153482"/>
                <a:gd name="connsiteX46" fmla="*/ 1998986 w 3326846"/>
                <a:gd name="connsiteY46" fmla="*/ 684643 h 1153482"/>
                <a:gd name="connsiteX47" fmla="*/ 1871672 w 3326846"/>
                <a:gd name="connsiteY47" fmla="*/ 678426 h 1153482"/>
                <a:gd name="connsiteX48" fmla="*/ 1832343 w 3326846"/>
                <a:gd name="connsiteY48" fmla="*/ 668593 h 1153482"/>
                <a:gd name="connsiteX49" fmla="*/ 1783181 w 3326846"/>
                <a:gd name="connsiteY49" fmla="*/ 619432 h 1153482"/>
                <a:gd name="connsiteX50" fmla="*/ 1763517 w 3326846"/>
                <a:gd name="connsiteY50" fmla="*/ 560439 h 1153482"/>
                <a:gd name="connsiteX51" fmla="*/ 1783181 w 3326846"/>
                <a:gd name="connsiteY51" fmla="*/ 373626 h 1153482"/>
                <a:gd name="connsiteX52" fmla="*/ 1802846 w 3326846"/>
                <a:gd name="connsiteY52" fmla="*/ 314632 h 1153482"/>
                <a:gd name="connsiteX53" fmla="*/ 1901168 w 3326846"/>
                <a:gd name="connsiteY53" fmla="*/ 216310 h 1153482"/>
                <a:gd name="connsiteX54" fmla="*/ 1930665 w 3326846"/>
                <a:gd name="connsiteY54" fmla="*/ 196645 h 1153482"/>
                <a:gd name="connsiteX55" fmla="*/ 1989659 w 3326846"/>
                <a:gd name="connsiteY55" fmla="*/ 176980 h 1153482"/>
                <a:gd name="connsiteX56" fmla="*/ 2019156 w 3326846"/>
                <a:gd name="connsiteY56" fmla="*/ 157316 h 1153482"/>
                <a:gd name="connsiteX57" fmla="*/ 2058485 w 3326846"/>
                <a:gd name="connsiteY57" fmla="*/ 147484 h 1153482"/>
                <a:gd name="connsiteX58" fmla="*/ 2117478 w 3326846"/>
                <a:gd name="connsiteY58" fmla="*/ 127819 h 1153482"/>
                <a:gd name="connsiteX59" fmla="*/ 2146975 w 3326846"/>
                <a:gd name="connsiteY59" fmla="*/ 117987 h 1153482"/>
                <a:gd name="connsiteX60" fmla="*/ 2176472 w 3326846"/>
                <a:gd name="connsiteY60" fmla="*/ 108155 h 1153482"/>
                <a:gd name="connsiteX61" fmla="*/ 2264699 w 3326846"/>
                <a:gd name="connsiteY61" fmla="*/ 98322 h 1153482"/>
                <a:gd name="connsiteX62" fmla="*/ 2343093 w 3326846"/>
                <a:gd name="connsiteY62" fmla="*/ 88490 h 1153482"/>
                <a:gd name="connsiteX63" fmla="*/ 2491104 w 3326846"/>
                <a:gd name="connsiteY63" fmla="*/ 68826 h 1153482"/>
                <a:gd name="connsiteX64" fmla="*/ 2638588 w 3326846"/>
                <a:gd name="connsiteY64" fmla="*/ 58993 h 1153482"/>
                <a:gd name="connsiteX65" fmla="*/ 2757206 w 3326846"/>
                <a:gd name="connsiteY65" fmla="*/ 49109 h 1153482"/>
                <a:gd name="connsiteX66" fmla="*/ 2914259 w 3326846"/>
                <a:gd name="connsiteY66" fmla="*/ 49214 h 1153482"/>
                <a:gd name="connsiteX67" fmla="*/ 3031878 w 3326846"/>
                <a:gd name="connsiteY67" fmla="*/ 68826 h 1153482"/>
                <a:gd name="connsiteX68" fmla="*/ 3090872 w 3326846"/>
                <a:gd name="connsiteY68" fmla="*/ 88490 h 1153482"/>
                <a:gd name="connsiteX69" fmla="*/ 3149865 w 3326846"/>
                <a:gd name="connsiteY69" fmla="*/ 127819 h 1153482"/>
                <a:gd name="connsiteX70" fmla="*/ 3199027 w 3326846"/>
                <a:gd name="connsiteY70" fmla="*/ 186813 h 1153482"/>
                <a:gd name="connsiteX71" fmla="*/ 3228523 w 3326846"/>
                <a:gd name="connsiteY71" fmla="*/ 285135 h 1153482"/>
                <a:gd name="connsiteX72" fmla="*/ 3218691 w 3326846"/>
                <a:gd name="connsiteY72" fmla="*/ 462116 h 1153482"/>
                <a:gd name="connsiteX73" fmla="*/ 3194032 w 3326846"/>
                <a:gd name="connsiteY73" fmla="*/ 535937 h 1153482"/>
                <a:gd name="connsiteX74" fmla="*/ 3154755 w 3326846"/>
                <a:gd name="connsiteY74" fmla="*/ 570219 h 1153482"/>
                <a:gd name="connsiteX75" fmla="*/ 3090767 w 3326846"/>
                <a:gd name="connsiteY75" fmla="*/ 599716 h 1153482"/>
                <a:gd name="connsiteX76" fmla="*/ 3007166 w 3326846"/>
                <a:gd name="connsiteY76" fmla="*/ 589883 h 1153482"/>
                <a:gd name="connsiteX77" fmla="*/ 2953220 w 3326846"/>
                <a:gd name="connsiteY77" fmla="*/ 540880 h 1153482"/>
                <a:gd name="connsiteX78" fmla="*/ 2923723 w 3326846"/>
                <a:gd name="connsiteY78" fmla="*/ 442451 h 1153482"/>
                <a:gd name="connsiteX79" fmla="*/ 2933556 w 3326846"/>
                <a:gd name="connsiteY79" fmla="*/ 344129 h 1153482"/>
                <a:gd name="connsiteX80" fmla="*/ 2953220 w 3326846"/>
                <a:gd name="connsiteY80" fmla="*/ 285135 h 1153482"/>
                <a:gd name="connsiteX81" fmla="*/ 3002381 w 3326846"/>
                <a:gd name="connsiteY81" fmla="*/ 196645 h 1153482"/>
                <a:gd name="connsiteX82" fmla="*/ 3031878 w 3326846"/>
                <a:gd name="connsiteY82" fmla="*/ 167148 h 1153482"/>
                <a:gd name="connsiteX83" fmla="*/ 3051543 w 3326846"/>
                <a:gd name="connsiteY83" fmla="*/ 137651 h 1153482"/>
                <a:gd name="connsiteX84" fmla="*/ 3090872 w 3326846"/>
                <a:gd name="connsiteY84" fmla="*/ 108155 h 1153482"/>
                <a:gd name="connsiteX85" fmla="*/ 3149865 w 3326846"/>
                <a:gd name="connsiteY85" fmla="*/ 68826 h 1153482"/>
                <a:gd name="connsiteX86" fmla="*/ 3223528 w 3326846"/>
                <a:gd name="connsiteY86" fmla="*/ 29497 h 1153482"/>
                <a:gd name="connsiteX87" fmla="*/ 3287517 w 3326846"/>
                <a:gd name="connsiteY87" fmla="*/ 9832 h 1153482"/>
                <a:gd name="connsiteX88" fmla="*/ 3326846 w 3326846"/>
                <a:gd name="connsiteY88" fmla="*/ 0 h 1153482"/>
                <a:gd name="connsiteX0" fmla="*/ 0 w 3287517"/>
                <a:gd name="connsiteY0" fmla="*/ 1143650 h 1143650"/>
                <a:gd name="connsiteX1" fmla="*/ 71863 w 3287517"/>
                <a:gd name="connsiteY1" fmla="*/ 898857 h 1143650"/>
                <a:gd name="connsiteX2" fmla="*/ 101865 w 3287517"/>
                <a:gd name="connsiteY2" fmla="*/ 806245 h 1143650"/>
                <a:gd name="connsiteX3" fmla="*/ 170691 w 3287517"/>
                <a:gd name="connsiteY3" fmla="*/ 727587 h 1143650"/>
                <a:gd name="connsiteX4" fmla="*/ 219747 w 3287517"/>
                <a:gd name="connsiteY4" fmla="*/ 707975 h 1143650"/>
                <a:gd name="connsiteX5" fmla="*/ 288678 w 3287517"/>
                <a:gd name="connsiteY5" fmla="*/ 678426 h 1143650"/>
                <a:gd name="connsiteX6" fmla="*/ 347672 w 3287517"/>
                <a:gd name="connsiteY6" fmla="*/ 658761 h 1143650"/>
                <a:gd name="connsiteX7" fmla="*/ 377168 w 3287517"/>
                <a:gd name="connsiteY7" fmla="*/ 648929 h 1143650"/>
                <a:gd name="connsiteX8" fmla="*/ 436162 w 3287517"/>
                <a:gd name="connsiteY8" fmla="*/ 639097 h 1143650"/>
                <a:gd name="connsiteX9" fmla="*/ 839285 w 3287517"/>
                <a:gd name="connsiteY9" fmla="*/ 648929 h 1143650"/>
                <a:gd name="connsiteX10" fmla="*/ 957429 w 3287517"/>
                <a:gd name="connsiteY10" fmla="*/ 668646 h 1143650"/>
                <a:gd name="connsiteX11" fmla="*/ 1040871 w 3287517"/>
                <a:gd name="connsiteY11" fmla="*/ 702979 h 1143650"/>
                <a:gd name="connsiteX12" fmla="*/ 1109698 w 3287517"/>
                <a:gd name="connsiteY12" fmla="*/ 762078 h 1143650"/>
                <a:gd name="connsiteX13" fmla="*/ 1134252 w 3287517"/>
                <a:gd name="connsiteY13" fmla="*/ 830694 h 1143650"/>
                <a:gd name="connsiteX14" fmla="*/ 1124420 w 3287517"/>
                <a:gd name="connsiteY14" fmla="*/ 894736 h 1143650"/>
                <a:gd name="connsiteX15" fmla="*/ 1104756 w 3287517"/>
                <a:gd name="connsiteY15" fmla="*/ 924232 h 1143650"/>
                <a:gd name="connsiteX16" fmla="*/ 1016265 w 3287517"/>
                <a:gd name="connsiteY16" fmla="*/ 973394 h 1143650"/>
                <a:gd name="connsiteX17" fmla="*/ 967104 w 3287517"/>
                <a:gd name="connsiteY17" fmla="*/ 983226 h 1143650"/>
                <a:gd name="connsiteX18" fmla="*/ 888446 w 3287517"/>
                <a:gd name="connsiteY18" fmla="*/ 963561 h 1143650"/>
                <a:gd name="connsiteX19" fmla="*/ 819620 w 3287517"/>
                <a:gd name="connsiteY19" fmla="*/ 943897 h 1143650"/>
                <a:gd name="connsiteX20" fmla="*/ 799956 w 3287517"/>
                <a:gd name="connsiteY20" fmla="*/ 914400 h 1143650"/>
                <a:gd name="connsiteX21" fmla="*/ 780291 w 3287517"/>
                <a:gd name="connsiteY21" fmla="*/ 855407 h 1143650"/>
                <a:gd name="connsiteX22" fmla="*/ 799956 w 3287517"/>
                <a:gd name="connsiteY22" fmla="*/ 678426 h 1143650"/>
                <a:gd name="connsiteX23" fmla="*/ 819620 w 3287517"/>
                <a:gd name="connsiteY23" fmla="*/ 619432 h 1143650"/>
                <a:gd name="connsiteX24" fmla="*/ 849117 w 3287517"/>
                <a:gd name="connsiteY24" fmla="*/ 589936 h 1143650"/>
                <a:gd name="connsiteX25" fmla="*/ 868781 w 3287517"/>
                <a:gd name="connsiteY25" fmla="*/ 560439 h 1143650"/>
                <a:gd name="connsiteX26" fmla="*/ 927775 w 3287517"/>
                <a:gd name="connsiteY26" fmla="*/ 521110 h 1143650"/>
                <a:gd name="connsiteX27" fmla="*/ 986768 w 3287517"/>
                <a:gd name="connsiteY27" fmla="*/ 481781 h 1143650"/>
                <a:gd name="connsiteX28" fmla="*/ 1016265 w 3287517"/>
                <a:gd name="connsiteY28" fmla="*/ 462116 h 1143650"/>
                <a:gd name="connsiteX29" fmla="*/ 1085091 w 3287517"/>
                <a:gd name="connsiteY29" fmla="*/ 432619 h 1143650"/>
                <a:gd name="connsiteX30" fmla="*/ 1144085 w 3287517"/>
                <a:gd name="connsiteY30" fmla="*/ 412955 h 1143650"/>
                <a:gd name="connsiteX31" fmla="*/ 1173581 w 3287517"/>
                <a:gd name="connsiteY31" fmla="*/ 403123 h 1143650"/>
                <a:gd name="connsiteX32" fmla="*/ 1232575 w 3287517"/>
                <a:gd name="connsiteY32" fmla="*/ 383458 h 1143650"/>
                <a:gd name="connsiteX33" fmla="*/ 1281631 w 3287517"/>
                <a:gd name="connsiteY33" fmla="*/ 368736 h 1143650"/>
                <a:gd name="connsiteX34" fmla="*/ 1349688 w 3287517"/>
                <a:gd name="connsiteY34" fmla="*/ 344234 h 1143650"/>
                <a:gd name="connsiteX35" fmla="*/ 1448885 w 3287517"/>
                <a:gd name="connsiteY35" fmla="*/ 314632 h 1143650"/>
                <a:gd name="connsiteX36" fmla="*/ 1444152 w 3287517"/>
                <a:gd name="connsiteY36" fmla="*/ 314580 h 1143650"/>
                <a:gd name="connsiteX37" fmla="*/ 1606201 w 3287517"/>
                <a:gd name="connsiteY37" fmla="*/ 294968 h 1143650"/>
                <a:gd name="connsiteX38" fmla="*/ 1940497 w 3287517"/>
                <a:gd name="connsiteY38" fmla="*/ 275303 h 1143650"/>
                <a:gd name="connsiteX39" fmla="*/ 2176472 w 3287517"/>
                <a:gd name="connsiteY39" fmla="*/ 304800 h 1143650"/>
                <a:gd name="connsiteX40" fmla="*/ 2215801 w 3287517"/>
                <a:gd name="connsiteY40" fmla="*/ 393290 h 1143650"/>
                <a:gd name="connsiteX41" fmla="*/ 2225633 w 3287517"/>
                <a:gd name="connsiteY41" fmla="*/ 422787 h 1143650"/>
                <a:gd name="connsiteX42" fmla="*/ 2215801 w 3287517"/>
                <a:gd name="connsiteY42" fmla="*/ 530942 h 1143650"/>
                <a:gd name="connsiteX43" fmla="*/ 2196136 w 3287517"/>
                <a:gd name="connsiteY43" fmla="*/ 589936 h 1143650"/>
                <a:gd name="connsiteX44" fmla="*/ 2137143 w 3287517"/>
                <a:gd name="connsiteY44" fmla="*/ 629265 h 1143650"/>
                <a:gd name="connsiteX45" fmla="*/ 2107646 w 3287517"/>
                <a:gd name="connsiteY45" fmla="*/ 639097 h 1143650"/>
                <a:gd name="connsiteX46" fmla="*/ 1998986 w 3287517"/>
                <a:gd name="connsiteY46" fmla="*/ 674811 h 1143650"/>
                <a:gd name="connsiteX47" fmla="*/ 1871672 w 3287517"/>
                <a:gd name="connsiteY47" fmla="*/ 668594 h 1143650"/>
                <a:gd name="connsiteX48" fmla="*/ 1832343 w 3287517"/>
                <a:gd name="connsiteY48" fmla="*/ 658761 h 1143650"/>
                <a:gd name="connsiteX49" fmla="*/ 1783181 w 3287517"/>
                <a:gd name="connsiteY49" fmla="*/ 609600 h 1143650"/>
                <a:gd name="connsiteX50" fmla="*/ 1763517 w 3287517"/>
                <a:gd name="connsiteY50" fmla="*/ 550607 h 1143650"/>
                <a:gd name="connsiteX51" fmla="*/ 1783181 w 3287517"/>
                <a:gd name="connsiteY51" fmla="*/ 363794 h 1143650"/>
                <a:gd name="connsiteX52" fmla="*/ 1802846 w 3287517"/>
                <a:gd name="connsiteY52" fmla="*/ 304800 h 1143650"/>
                <a:gd name="connsiteX53" fmla="*/ 1901168 w 3287517"/>
                <a:gd name="connsiteY53" fmla="*/ 206478 h 1143650"/>
                <a:gd name="connsiteX54" fmla="*/ 1930665 w 3287517"/>
                <a:gd name="connsiteY54" fmla="*/ 186813 h 1143650"/>
                <a:gd name="connsiteX55" fmla="*/ 1989659 w 3287517"/>
                <a:gd name="connsiteY55" fmla="*/ 167148 h 1143650"/>
                <a:gd name="connsiteX56" fmla="*/ 2019156 w 3287517"/>
                <a:gd name="connsiteY56" fmla="*/ 147484 h 1143650"/>
                <a:gd name="connsiteX57" fmla="*/ 2058485 w 3287517"/>
                <a:gd name="connsiteY57" fmla="*/ 137652 h 1143650"/>
                <a:gd name="connsiteX58" fmla="*/ 2117478 w 3287517"/>
                <a:gd name="connsiteY58" fmla="*/ 117987 h 1143650"/>
                <a:gd name="connsiteX59" fmla="*/ 2146975 w 3287517"/>
                <a:gd name="connsiteY59" fmla="*/ 108155 h 1143650"/>
                <a:gd name="connsiteX60" fmla="*/ 2176472 w 3287517"/>
                <a:gd name="connsiteY60" fmla="*/ 98323 h 1143650"/>
                <a:gd name="connsiteX61" fmla="*/ 2264699 w 3287517"/>
                <a:gd name="connsiteY61" fmla="*/ 88490 h 1143650"/>
                <a:gd name="connsiteX62" fmla="*/ 2343093 w 3287517"/>
                <a:gd name="connsiteY62" fmla="*/ 78658 h 1143650"/>
                <a:gd name="connsiteX63" fmla="*/ 2491104 w 3287517"/>
                <a:gd name="connsiteY63" fmla="*/ 58994 h 1143650"/>
                <a:gd name="connsiteX64" fmla="*/ 2638588 w 3287517"/>
                <a:gd name="connsiteY64" fmla="*/ 49161 h 1143650"/>
                <a:gd name="connsiteX65" fmla="*/ 2757206 w 3287517"/>
                <a:gd name="connsiteY65" fmla="*/ 39277 h 1143650"/>
                <a:gd name="connsiteX66" fmla="*/ 2914259 w 3287517"/>
                <a:gd name="connsiteY66" fmla="*/ 39382 h 1143650"/>
                <a:gd name="connsiteX67" fmla="*/ 3031878 w 3287517"/>
                <a:gd name="connsiteY67" fmla="*/ 58994 h 1143650"/>
                <a:gd name="connsiteX68" fmla="*/ 3090872 w 3287517"/>
                <a:gd name="connsiteY68" fmla="*/ 78658 h 1143650"/>
                <a:gd name="connsiteX69" fmla="*/ 3149865 w 3287517"/>
                <a:gd name="connsiteY69" fmla="*/ 117987 h 1143650"/>
                <a:gd name="connsiteX70" fmla="*/ 3199027 w 3287517"/>
                <a:gd name="connsiteY70" fmla="*/ 176981 h 1143650"/>
                <a:gd name="connsiteX71" fmla="*/ 3228523 w 3287517"/>
                <a:gd name="connsiteY71" fmla="*/ 275303 h 1143650"/>
                <a:gd name="connsiteX72" fmla="*/ 3218691 w 3287517"/>
                <a:gd name="connsiteY72" fmla="*/ 452284 h 1143650"/>
                <a:gd name="connsiteX73" fmla="*/ 3194032 w 3287517"/>
                <a:gd name="connsiteY73" fmla="*/ 526105 h 1143650"/>
                <a:gd name="connsiteX74" fmla="*/ 3154755 w 3287517"/>
                <a:gd name="connsiteY74" fmla="*/ 560387 h 1143650"/>
                <a:gd name="connsiteX75" fmla="*/ 3090767 w 3287517"/>
                <a:gd name="connsiteY75" fmla="*/ 589884 h 1143650"/>
                <a:gd name="connsiteX76" fmla="*/ 3007166 w 3287517"/>
                <a:gd name="connsiteY76" fmla="*/ 580051 h 1143650"/>
                <a:gd name="connsiteX77" fmla="*/ 2953220 w 3287517"/>
                <a:gd name="connsiteY77" fmla="*/ 531048 h 1143650"/>
                <a:gd name="connsiteX78" fmla="*/ 2923723 w 3287517"/>
                <a:gd name="connsiteY78" fmla="*/ 432619 h 1143650"/>
                <a:gd name="connsiteX79" fmla="*/ 2933556 w 3287517"/>
                <a:gd name="connsiteY79" fmla="*/ 334297 h 1143650"/>
                <a:gd name="connsiteX80" fmla="*/ 2953220 w 3287517"/>
                <a:gd name="connsiteY80" fmla="*/ 275303 h 1143650"/>
                <a:gd name="connsiteX81" fmla="*/ 3002381 w 3287517"/>
                <a:gd name="connsiteY81" fmla="*/ 186813 h 1143650"/>
                <a:gd name="connsiteX82" fmla="*/ 3031878 w 3287517"/>
                <a:gd name="connsiteY82" fmla="*/ 157316 h 1143650"/>
                <a:gd name="connsiteX83" fmla="*/ 3051543 w 3287517"/>
                <a:gd name="connsiteY83" fmla="*/ 127819 h 1143650"/>
                <a:gd name="connsiteX84" fmla="*/ 3090872 w 3287517"/>
                <a:gd name="connsiteY84" fmla="*/ 98323 h 1143650"/>
                <a:gd name="connsiteX85" fmla="*/ 3149865 w 3287517"/>
                <a:gd name="connsiteY85" fmla="*/ 58994 h 1143650"/>
                <a:gd name="connsiteX86" fmla="*/ 3223528 w 3287517"/>
                <a:gd name="connsiteY86" fmla="*/ 19665 h 1143650"/>
                <a:gd name="connsiteX87" fmla="*/ 3287517 w 3287517"/>
                <a:gd name="connsiteY87" fmla="*/ 0 h 1143650"/>
                <a:gd name="connsiteX0" fmla="*/ 0 w 3232604"/>
                <a:gd name="connsiteY0" fmla="*/ 1123985 h 1123985"/>
                <a:gd name="connsiteX1" fmla="*/ 71863 w 3232604"/>
                <a:gd name="connsiteY1" fmla="*/ 879192 h 1123985"/>
                <a:gd name="connsiteX2" fmla="*/ 101865 w 3232604"/>
                <a:gd name="connsiteY2" fmla="*/ 786580 h 1123985"/>
                <a:gd name="connsiteX3" fmla="*/ 170691 w 3232604"/>
                <a:gd name="connsiteY3" fmla="*/ 707922 h 1123985"/>
                <a:gd name="connsiteX4" fmla="*/ 219747 w 3232604"/>
                <a:gd name="connsiteY4" fmla="*/ 688310 h 1123985"/>
                <a:gd name="connsiteX5" fmla="*/ 288678 w 3232604"/>
                <a:gd name="connsiteY5" fmla="*/ 658761 h 1123985"/>
                <a:gd name="connsiteX6" fmla="*/ 347672 w 3232604"/>
                <a:gd name="connsiteY6" fmla="*/ 639096 h 1123985"/>
                <a:gd name="connsiteX7" fmla="*/ 377168 w 3232604"/>
                <a:gd name="connsiteY7" fmla="*/ 629264 h 1123985"/>
                <a:gd name="connsiteX8" fmla="*/ 436162 w 3232604"/>
                <a:gd name="connsiteY8" fmla="*/ 619432 h 1123985"/>
                <a:gd name="connsiteX9" fmla="*/ 839285 w 3232604"/>
                <a:gd name="connsiteY9" fmla="*/ 629264 h 1123985"/>
                <a:gd name="connsiteX10" fmla="*/ 957429 w 3232604"/>
                <a:gd name="connsiteY10" fmla="*/ 648981 h 1123985"/>
                <a:gd name="connsiteX11" fmla="*/ 1040871 w 3232604"/>
                <a:gd name="connsiteY11" fmla="*/ 683314 h 1123985"/>
                <a:gd name="connsiteX12" fmla="*/ 1109698 w 3232604"/>
                <a:gd name="connsiteY12" fmla="*/ 742413 h 1123985"/>
                <a:gd name="connsiteX13" fmla="*/ 1134252 w 3232604"/>
                <a:gd name="connsiteY13" fmla="*/ 811029 h 1123985"/>
                <a:gd name="connsiteX14" fmla="*/ 1124420 w 3232604"/>
                <a:gd name="connsiteY14" fmla="*/ 875071 h 1123985"/>
                <a:gd name="connsiteX15" fmla="*/ 1104756 w 3232604"/>
                <a:gd name="connsiteY15" fmla="*/ 904567 h 1123985"/>
                <a:gd name="connsiteX16" fmla="*/ 1016265 w 3232604"/>
                <a:gd name="connsiteY16" fmla="*/ 953729 h 1123985"/>
                <a:gd name="connsiteX17" fmla="*/ 967104 w 3232604"/>
                <a:gd name="connsiteY17" fmla="*/ 963561 h 1123985"/>
                <a:gd name="connsiteX18" fmla="*/ 888446 w 3232604"/>
                <a:gd name="connsiteY18" fmla="*/ 943896 h 1123985"/>
                <a:gd name="connsiteX19" fmla="*/ 819620 w 3232604"/>
                <a:gd name="connsiteY19" fmla="*/ 924232 h 1123985"/>
                <a:gd name="connsiteX20" fmla="*/ 799956 w 3232604"/>
                <a:gd name="connsiteY20" fmla="*/ 894735 h 1123985"/>
                <a:gd name="connsiteX21" fmla="*/ 780291 w 3232604"/>
                <a:gd name="connsiteY21" fmla="*/ 835742 h 1123985"/>
                <a:gd name="connsiteX22" fmla="*/ 799956 w 3232604"/>
                <a:gd name="connsiteY22" fmla="*/ 658761 h 1123985"/>
                <a:gd name="connsiteX23" fmla="*/ 819620 w 3232604"/>
                <a:gd name="connsiteY23" fmla="*/ 599767 h 1123985"/>
                <a:gd name="connsiteX24" fmla="*/ 849117 w 3232604"/>
                <a:gd name="connsiteY24" fmla="*/ 570271 h 1123985"/>
                <a:gd name="connsiteX25" fmla="*/ 868781 w 3232604"/>
                <a:gd name="connsiteY25" fmla="*/ 540774 h 1123985"/>
                <a:gd name="connsiteX26" fmla="*/ 927775 w 3232604"/>
                <a:gd name="connsiteY26" fmla="*/ 501445 h 1123985"/>
                <a:gd name="connsiteX27" fmla="*/ 986768 w 3232604"/>
                <a:gd name="connsiteY27" fmla="*/ 462116 h 1123985"/>
                <a:gd name="connsiteX28" fmla="*/ 1016265 w 3232604"/>
                <a:gd name="connsiteY28" fmla="*/ 442451 h 1123985"/>
                <a:gd name="connsiteX29" fmla="*/ 1085091 w 3232604"/>
                <a:gd name="connsiteY29" fmla="*/ 412954 h 1123985"/>
                <a:gd name="connsiteX30" fmla="*/ 1144085 w 3232604"/>
                <a:gd name="connsiteY30" fmla="*/ 393290 h 1123985"/>
                <a:gd name="connsiteX31" fmla="*/ 1173581 w 3232604"/>
                <a:gd name="connsiteY31" fmla="*/ 383458 h 1123985"/>
                <a:gd name="connsiteX32" fmla="*/ 1232575 w 3232604"/>
                <a:gd name="connsiteY32" fmla="*/ 363793 h 1123985"/>
                <a:gd name="connsiteX33" fmla="*/ 1281631 w 3232604"/>
                <a:gd name="connsiteY33" fmla="*/ 349071 h 1123985"/>
                <a:gd name="connsiteX34" fmla="*/ 1349688 w 3232604"/>
                <a:gd name="connsiteY34" fmla="*/ 324569 h 1123985"/>
                <a:gd name="connsiteX35" fmla="*/ 1448885 w 3232604"/>
                <a:gd name="connsiteY35" fmla="*/ 294967 h 1123985"/>
                <a:gd name="connsiteX36" fmla="*/ 1444152 w 3232604"/>
                <a:gd name="connsiteY36" fmla="*/ 294915 h 1123985"/>
                <a:gd name="connsiteX37" fmla="*/ 1606201 w 3232604"/>
                <a:gd name="connsiteY37" fmla="*/ 275303 h 1123985"/>
                <a:gd name="connsiteX38" fmla="*/ 1940497 w 3232604"/>
                <a:gd name="connsiteY38" fmla="*/ 255638 h 1123985"/>
                <a:gd name="connsiteX39" fmla="*/ 2176472 w 3232604"/>
                <a:gd name="connsiteY39" fmla="*/ 285135 h 1123985"/>
                <a:gd name="connsiteX40" fmla="*/ 2215801 w 3232604"/>
                <a:gd name="connsiteY40" fmla="*/ 373625 h 1123985"/>
                <a:gd name="connsiteX41" fmla="*/ 2225633 w 3232604"/>
                <a:gd name="connsiteY41" fmla="*/ 403122 h 1123985"/>
                <a:gd name="connsiteX42" fmla="*/ 2215801 w 3232604"/>
                <a:gd name="connsiteY42" fmla="*/ 511277 h 1123985"/>
                <a:gd name="connsiteX43" fmla="*/ 2196136 w 3232604"/>
                <a:gd name="connsiteY43" fmla="*/ 570271 h 1123985"/>
                <a:gd name="connsiteX44" fmla="*/ 2137143 w 3232604"/>
                <a:gd name="connsiteY44" fmla="*/ 609600 h 1123985"/>
                <a:gd name="connsiteX45" fmla="*/ 2107646 w 3232604"/>
                <a:gd name="connsiteY45" fmla="*/ 619432 h 1123985"/>
                <a:gd name="connsiteX46" fmla="*/ 1998986 w 3232604"/>
                <a:gd name="connsiteY46" fmla="*/ 655146 h 1123985"/>
                <a:gd name="connsiteX47" fmla="*/ 1871672 w 3232604"/>
                <a:gd name="connsiteY47" fmla="*/ 648929 h 1123985"/>
                <a:gd name="connsiteX48" fmla="*/ 1832343 w 3232604"/>
                <a:gd name="connsiteY48" fmla="*/ 639096 h 1123985"/>
                <a:gd name="connsiteX49" fmla="*/ 1783181 w 3232604"/>
                <a:gd name="connsiteY49" fmla="*/ 589935 h 1123985"/>
                <a:gd name="connsiteX50" fmla="*/ 1763517 w 3232604"/>
                <a:gd name="connsiteY50" fmla="*/ 530942 h 1123985"/>
                <a:gd name="connsiteX51" fmla="*/ 1783181 w 3232604"/>
                <a:gd name="connsiteY51" fmla="*/ 344129 h 1123985"/>
                <a:gd name="connsiteX52" fmla="*/ 1802846 w 3232604"/>
                <a:gd name="connsiteY52" fmla="*/ 285135 h 1123985"/>
                <a:gd name="connsiteX53" fmla="*/ 1901168 w 3232604"/>
                <a:gd name="connsiteY53" fmla="*/ 186813 h 1123985"/>
                <a:gd name="connsiteX54" fmla="*/ 1930665 w 3232604"/>
                <a:gd name="connsiteY54" fmla="*/ 167148 h 1123985"/>
                <a:gd name="connsiteX55" fmla="*/ 1989659 w 3232604"/>
                <a:gd name="connsiteY55" fmla="*/ 147483 h 1123985"/>
                <a:gd name="connsiteX56" fmla="*/ 2019156 w 3232604"/>
                <a:gd name="connsiteY56" fmla="*/ 127819 h 1123985"/>
                <a:gd name="connsiteX57" fmla="*/ 2058485 w 3232604"/>
                <a:gd name="connsiteY57" fmla="*/ 117987 h 1123985"/>
                <a:gd name="connsiteX58" fmla="*/ 2117478 w 3232604"/>
                <a:gd name="connsiteY58" fmla="*/ 98322 h 1123985"/>
                <a:gd name="connsiteX59" fmla="*/ 2146975 w 3232604"/>
                <a:gd name="connsiteY59" fmla="*/ 88490 h 1123985"/>
                <a:gd name="connsiteX60" fmla="*/ 2176472 w 3232604"/>
                <a:gd name="connsiteY60" fmla="*/ 78658 h 1123985"/>
                <a:gd name="connsiteX61" fmla="*/ 2264699 w 3232604"/>
                <a:gd name="connsiteY61" fmla="*/ 68825 h 1123985"/>
                <a:gd name="connsiteX62" fmla="*/ 2343093 w 3232604"/>
                <a:gd name="connsiteY62" fmla="*/ 58993 h 1123985"/>
                <a:gd name="connsiteX63" fmla="*/ 2491104 w 3232604"/>
                <a:gd name="connsiteY63" fmla="*/ 39329 h 1123985"/>
                <a:gd name="connsiteX64" fmla="*/ 2638588 w 3232604"/>
                <a:gd name="connsiteY64" fmla="*/ 29496 h 1123985"/>
                <a:gd name="connsiteX65" fmla="*/ 2757206 w 3232604"/>
                <a:gd name="connsiteY65" fmla="*/ 19612 h 1123985"/>
                <a:gd name="connsiteX66" fmla="*/ 2914259 w 3232604"/>
                <a:gd name="connsiteY66" fmla="*/ 19717 h 1123985"/>
                <a:gd name="connsiteX67" fmla="*/ 3031878 w 3232604"/>
                <a:gd name="connsiteY67" fmla="*/ 39329 h 1123985"/>
                <a:gd name="connsiteX68" fmla="*/ 3090872 w 3232604"/>
                <a:gd name="connsiteY68" fmla="*/ 58993 h 1123985"/>
                <a:gd name="connsiteX69" fmla="*/ 3149865 w 3232604"/>
                <a:gd name="connsiteY69" fmla="*/ 98322 h 1123985"/>
                <a:gd name="connsiteX70" fmla="*/ 3199027 w 3232604"/>
                <a:gd name="connsiteY70" fmla="*/ 157316 h 1123985"/>
                <a:gd name="connsiteX71" fmla="*/ 3228523 w 3232604"/>
                <a:gd name="connsiteY71" fmla="*/ 255638 h 1123985"/>
                <a:gd name="connsiteX72" fmla="*/ 3218691 w 3232604"/>
                <a:gd name="connsiteY72" fmla="*/ 432619 h 1123985"/>
                <a:gd name="connsiteX73" fmla="*/ 3194032 w 3232604"/>
                <a:gd name="connsiteY73" fmla="*/ 506440 h 1123985"/>
                <a:gd name="connsiteX74" fmla="*/ 3154755 w 3232604"/>
                <a:gd name="connsiteY74" fmla="*/ 540722 h 1123985"/>
                <a:gd name="connsiteX75" fmla="*/ 3090767 w 3232604"/>
                <a:gd name="connsiteY75" fmla="*/ 570219 h 1123985"/>
                <a:gd name="connsiteX76" fmla="*/ 3007166 w 3232604"/>
                <a:gd name="connsiteY76" fmla="*/ 560386 h 1123985"/>
                <a:gd name="connsiteX77" fmla="*/ 2953220 w 3232604"/>
                <a:gd name="connsiteY77" fmla="*/ 511383 h 1123985"/>
                <a:gd name="connsiteX78" fmla="*/ 2923723 w 3232604"/>
                <a:gd name="connsiteY78" fmla="*/ 412954 h 1123985"/>
                <a:gd name="connsiteX79" fmla="*/ 2933556 w 3232604"/>
                <a:gd name="connsiteY79" fmla="*/ 314632 h 1123985"/>
                <a:gd name="connsiteX80" fmla="*/ 2953220 w 3232604"/>
                <a:gd name="connsiteY80" fmla="*/ 255638 h 1123985"/>
                <a:gd name="connsiteX81" fmla="*/ 3002381 w 3232604"/>
                <a:gd name="connsiteY81" fmla="*/ 167148 h 1123985"/>
                <a:gd name="connsiteX82" fmla="*/ 3031878 w 3232604"/>
                <a:gd name="connsiteY82" fmla="*/ 137651 h 1123985"/>
                <a:gd name="connsiteX83" fmla="*/ 3051543 w 3232604"/>
                <a:gd name="connsiteY83" fmla="*/ 108154 h 1123985"/>
                <a:gd name="connsiteX84" fmla="*/ 3090872 w 3232604"/>
                <a:gd name="connsiteY84" fmla="*/ 78658 h 1123985"/>
                <a:gd name="connsiteX85" fmla="*/ 3149865 w 3232604"/>
                <a:gd name="connsiteY85" fmla="*/ 39329 h 1123985"/>
                <a:gd name="connsiteX86" fmla="*/ 3223528 w 3232604"/>
                <a:gd name="connsiteY86" fmla="*/ 0 h 1123985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51543 w 3232604"/>
                <a:gd name="connsiteY83" fmla="*/ 89508 h 1105339"/>
                <a:gd name="connsiteX84" fmla="*/ 3090872 w 3232604"/>
                <a:gd name="connsiteY84" fmla="*/ 60012 h 1105339"/>
                <a:gd name="connsiteX85" fmla="*/ 3149865 w 3232604"/>
                <a:gd name="connsiteY85" fmla="*/ 20683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51543 w 3232604"/>
                <a:gd name="connsiteY83" fmla="*/ 89508 h 1105339"/>
                <a:gd name="connsiteX84" fmla="*/ 3090872 w 3232604"/>
                <a:gd name="connsiteY84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31878 w 3232604"/>
                <a:gd name="connsiteY82" fmla="*/ 119005 h 1105339"/>
                <a:gd name="connsiteX83" fmla="*/ 3090872 w 3232604"/>
                <a:gd name="connsiteY83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82" fmla="*/ 3090872 w 3232604"/>
                <a:gd name="connsiteY82" fmla="*/ 6001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81" fmla="*/ 3002381 w 3232604"/>
                <a:gd name="connsiteY81" fmla="*/ 14850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80" fmla="*/ 2953220 w 3232604"/>
                <a:gd name="connsiteY80" fmla="*/ 236992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79" fmla="*/ 2933556 w 3232604"/>
                <a:gd name="connsiteY79" fmla="*/ 295986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78" fmla="*/ 2923723 w 3232604"/>
                <a:gd name="connsiteY78" fmla="*/ 394308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77" fmla="*/ 2953220 w 3232604"/>
                <a:gd name="connsiteY77" fmla="*/ 492737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76" fmla="*/ 3007166 w 3232604"/>
                <a:gd name="connsiteY76" fmla="*/ 541740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75" fmla="*/ 3090767 w 3232604"/>
                <a:gd name="connsiteY75" fmla="*/ 551573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74" fmla="*/ 3154755 w 3232604"/>
                <a:gd name="connsiteY74" fmla="*/ 522076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73" fmla="*/ 3194032 w 3232604"/>
                <a:gd name="connsiteY73" fmla="*/ 487794 h 1105339"/>
                <a:gd name="connsiteX0" fmla="*/ 0 w 3232604"/>
                <a:gd name="connsiteY0" fmla="*/ 1105339 h 1105339"/>
                <a:gd name="connsiteX1" fmla="*/ 71863 w 3232604"/>
                <a:gd name="connsiteY1" fmla="*/ 860546 h 1105339"/>
                <a:gd name="connsiteX2" fmla="*/ 101865 w 3232604"/>
                <a:gd name="connsiteY2" fmla="*/ 767934 h 1105339"/>
                <a:gd name="connsiteX3" fmla="*/ 170691 w 3232604"/>
                <a:gd name="connsiteY3" fmla="*/ 689276 h 1105339"/>
                <a:gd name="connsiteX4" fmla="*/ 219747 w 3232604"/>
                <a:gd name="connsiteY4" fmla="*/ 669664 h 1105339"/>
                <a:gd name="connsiteX5" fmla="*/ 288678 w 3232604"/>
                <a:gd name="connsiteY5" fmla="*/ 640115 h 1105339"/>
                <a:gd name="connsiteX6" fmla="*/ 347672 w 3232604"/>
                <a:gd name="connsiteY6" fmla="*/ 620450 h 1105339"/>
                <a:gd name="connsiteX7" fmla="*/ 377168 w 3232604"/>
                <a:gd name="connsiteY7" fmla="*/ 610618 h 1105339"/>
                <a:gd name="connsiteX8" fmla="*/ 436162 w 3232604"/>
                <a:gd name="connsiteY8" fmla="*/ 600786 h 1105339"/>
                <a:gd name="connsiteX9" fmla="*/ 839285 w 3232604"/>
                <a:gd name="connsiteY9" fmla="*/ 610618 h 1105339"/>
                <a:gd name="connsiteX10" fmla="*/ 957429 w 3232604"/>
                <a:gd name="connsiteY10" fmla="*/ 630335 h 1105339"/>
                <a:gd name="connsiteX11" fmla="*/ 1040871 w 3232604"/>
                <a:gd name="connsiteY11" fmla="*/ 664668 h 1105339"/>
                <a:gd name="connsiteX12" fmla="*/ 1109698 w 3232604"/>
                <a:gd name="connsiteY12" fmla="*/ 723767 h 1105339"/>
                <a:gd name="connsiteX13" fmla="*/ 1134252 w 3232604"/>
                <a:gd name="connsiteY13" fmla="*/ 792383 h 1105339"/>
                <a:gd name="connsiteX14" fmla="*/ 1124420 w 3232604"/>
                <a:gd name="connsiteY14" fmla="*/ 856425 h 1105339"/>
                <a:gd name="connsiteX15" fmla="*/ 1104756 w 3232604"/>
                <a:gd name="connsiteY15" fmla="*/ 885921 h 1105339"/>
                <a:gd name="connsiteX16" fmla="*/ 1016265 w 3232604"/>
                <a:gd name="connsiteY16" fmla="*/ 935083 h 1105339"/>
                <a:gd name="connsiteX17" fmla="*/ 967104 w 3232604"/>
                <a:gd name="connsiteY17" fmla="*/ 944915 h 1105339"/>
                <a:gd name="connsiteX18" fmla="*/ 888446 w 3232604"/>
                <a:gd name="connsiteY18" fmla="*/ 925250 h 1105339"/>
                <a:gd name="connsiteX19" fmla="*/ 819620 w 3232604"/>
                <a:gd name="connsiteY19" fmla="*/ 905586 h 1105339"/>
                <a:gd name="connsiteX20" fmla="*/ 799956 w 3232604"/>
                <a:gd name="connsiteY20" fmla="*/ 876089 h 1105339"/>
                <a:gd name="connsiteX21" fmla="*/ 780291 w 3232604"/>
                <a:gd name="connsiteY21" fmla="*/ 817096 h 1105339"/>
                <a:gd name="connsiteX22" fmla="*/ 799956 w 3232604"/>
                <a:gd name="connsiteY22" fmla="*/ 640115 h 1105339"/>
                <a:gd name="connsiteX23" fmla="*/ 819620 w 3232604"/>
                <a:gd name="connsiteY23" fmla="*/ 581121 h 1105339"/>
                <a:gd name="connsiteX24" fmla="*/ 849117 w 3232604"/>
                <a:gd name="connsiteY24" fmla="*/ 551625 h 1105339"/>
                <a:gd name="connsiteX25" fmla="*/ 868781 w 3232604"/>
                <a:gd name="connsiteY25" fmla="*/ 522128 h 1105339"/>
                <a:gd name="connsiteX26" fmla="*/ 927775 w 3232604"/>
                <a:gd name="connsiteY26" fmla="*/ 482799 h 1105339"/>
                <a:gd name="connsiteX27" fmla="*/ 986768 w 3232604"/>
                <a:gd name="connsiteY27" fmla="*/ 443470 h 1105339"/>
                <a:gd name="connsiteX28" fmla="*/ 1016265 w 3232604"/>
                <a:gd name="connsiteY28" fmla="*/ 423805 h 1105339"/>
                <a:gd name="connsiteX29" fmla="*/ 1085091 w 3232604"/>
                <a:gd name="connsiteY29" fmla="*/ 394308 h 1105339"/>
                <a:gd name="connsiteX30" fmla="*/ 1144085 w 3232604"/>
                <a:gd name="connsiteY30" fmla="*/ 374644 h 1105339"/>
                <a:gd name="connsiteX31" fmla="*/ 1173581 w 3232604"/>
                <a:gd name="connsiteY31" fmla="*/ 364812 h 1105339"/>
                <a:gd name="connsiteX32" fmla="*/ 1232575 w 3232604"/>
                <a:gd name="connsiteY32" fmla="*/ 345147 h 1105339"/>
                <a:gd name="connsiteX33" fmla="*/ 1281631 w 3232604"/>
                <a:gd name="connsiteY33" fmla="*/ 330425 h 1105339"/>
                <a:gd name="connsiteX34" fmla="*/ 1349688 w 3232604"/>
                <a:gd name="connsiteY34" fmla="*/ 305923 h 1105339"/>
                <a:gd name="connsiteX35" fmla="*/ 1448885 w 3232604"/>
                <a:gd name="connsiteY35" fmla="*/ 276321 h 1105339"/>
                <a:gd name="connsiteX36" fmla="*/ 1444152 w 3232604"/>
                <a:gd name="connsiteY36" fmla="*/ 276269 h 1105339"/>
                <a:gd name="connsiteX37" fmla="*/ 1606201 w 3232604"/>
                <a:gd name="connsiteY37" fmla="*/ 256657 h 1105339"/>
                <a:gd name="connsiteX38" fmla="*/ 1940497 w 3232604"/>
                <a:gd name="connsiteY38" fmla="*/ 236992 h 1105339"/>
                <a:gd name="connsiteX39" fmla="*/ 2176472 w 3232604"/>
                <a:gd name="connsiteY39" fmla="*/ 266489 h 1105339"/>
                <a:gd name="connsiteX40" fmla="*/ 2215801 w 3232604"/>
                <a:gd name="connsiteY40" fmla="*/ 354979 h 1105339"/>
                <a:gd name="connsiteX41" fmla="*/ 2225633 w 3232604"/>
                <a:gd name="connsiteY41" fmla="*/ 384476 h 1105339"/>
                <a:gd name="connsiteX42" fmla="*/ 2215801 w 3232604"/>
                <a:gd name="connsiteY42" fmla="*/ 492631 h 1105339"/>
                <a:gd name="connsiteX43" fmla="*/ 2196136 w 3232604"/>
                <a:gd name="connsiteY43" fmla="*/ 551625 h 1105339"/>
                <a:gd name="connsiteX44" fmla="*/ 2137143 w 3232604"/>
                <a:gd name="connsiteY44" fmla="*/ 590954 h 1105339"/>
                <a:gd name="connsiteX45" fmla="*/ 2107646 w 3232604"/>
                <a:gd name="connsiteY45" fmla="*/ 600786 h 1105339"/>
                <a:gd name="connsiteX46" fmla="*/ 1998986 w 3232604"/>
                <a:gd name="connsiteY46" fmla="*/ 636500 h 1105339"/>
                <a:gd name="connsiteX47" fmla="*/ 1871672 w 3232604"/>
                <a:gd name="connsiteY47" fmla="*/ 630283 h 1105339"/>
                <a:gd name="connsiteX48" fmla="*/ 1832343 w 3232604"/>
                <a:gd name="connsiteY48" fmla="*/ 620450 h 1105339"/>
                <a:gd name="connsiteX49" fmla="*/ 1783181 w 3232604"/>
                <a:gd name="connsiteY49" fmla="*/ 571289 h 1105339"/>
                <a:gd name="connsiteX50" fmla="*/ 1763517 w 3232604"/>
                <a:gd name="connsiteY50" fmla="*/ 512296 h 1105339"/>
                <a:gd name="connsiteX51" fmla="*/ 1783181 w 3232604"/>
                <a:gd name="connsiteY51" fmla="*/ 325483 h 1105339"/>
                <a:gd name="connsiteX52" fmla="*/ 1802846 w 3232604"/>
                <a:gd name="connsiteY52" fmla="*/ 266489 h 1105339"/>
                <a:gd name="connsiteX53" fmla="*/ 1901168 w 3232604"/>
                <a:gd name="connsiteY53" fmla="*/ 168167 h 1105339"/>
                <a:gd name="connsiteX54" fmla="*/ 1930665 w 3232604"/>
                <a:gd name="connsiteY54" fmla="*/ 148502 h 1105339"/>
                <a:gd name="connsiteX55" fmla="*/ 1989659 w 3232604"/>
                <a:gd name="connsiteY55" fmla="*/ 128837 h 1105339"/>
                <a:gd name="connsiteX56" fmla="*/ 2019156 w 3232604"/>
                <a:gd name="connsiteY56" fmla="*/ 109173 h 1105339"/>
                <a:gd name="connsiteX57" fmla="*/ 2058485 w 3232604"/>
                <a:gd name="connsiteY57" fmla="*/ 99341 h 1105339"/>
                <a:gd name="connsiteX58" fmla="*/ 2117478 w 3232604"/>
                <a:gd name="connsiteY58" fmla="*/ 79676 h 1105339"/>
                <a:gd name="connsiteX59" fmla="*/ 2146975 w 3232604"/>
                <a:gd name="connsiteY59" fmla="*/ 69844 h 1105339"/>
                <a:gd name="connsiteX60" fmla="*/ 2176472 w 3232604"/>
                <a:gd name="connsiteY60" fmla="*/ 60012 h 1105339"/>
                <a:gd name="connsiteX61" fmla="*/ 2264699 w 3232604"/>
                <a:gd name="connsiteY61" fmla="*/ 50179 h 1105339"/>
                <a:gd name="connsiteX62" fmla="*/ 2343093 w 3232604"/>
                <a:gd name="connsiteY62" fmla="*/ 40347 h 1105339"/>
                <a:gd name="connsiteX63" fmla="*/ 2491104 w 3232604"/>
                <a:gd name="connsiteY63" fmla="*/ 20683 h 1105339"/>
                <a:gd name="connsiteX64" fmla="*/ 2638588 w 3232604"/>
                <a:gd name="connsiteY64" fmla="*/ 10850 h 1105339"/>
                <a:gd name="connsiteX65" fmla="*/ 2757206 w 3232604"/>
                <a:gd name="connsiteY65" fmla="*/ 966 h 1105339"/>
                <a:gd name="connsiteX66" fmla="*/ 2914259 w 3232604"/>
                <a:gd name="connsiteY66" fmla="*/ 1071 h 1105339"/>
                <a:gd name="connsiteX67" fmla="*/ 3031878 w 3232604"/>
                <a:gd name="connsiteY67" fmla="*/ 20683 h 1105339"/>
                <a:gd name="connsiteX68" fmla="*/ 3090872 w 3232604"/>
                <a:gd name="connsiteY68" fmla="*/ 40347 h 1105339"/>
                <a:gd name="connsiteX69" fmla="*/ 3149865 w 3232604"/>
                <a:gd name="connsiteY69" fmla="*/ 79676 h 1105339"/>
                <a:gd name="connsiteX70" fmla="*/ 3199027 w 3232604"/>
                <a:gd name="connsiteY70" fmla="*/ 138670 h 1105339"/>
                <a:gd name="connsiteX71" fmla="*/ 3228523 w 3232604"/>
                <a:gd name="connsiteY71" fmla="*/ 236992 h 1105339"/>
                <a:gd name="connsiteX72" fmla="*/ 3218691 w 3232604"/>
                <a:gd name="connsiteY72" fmla="*/ 413973 h 1105339"/>
                <a:gd name="connsiteX0" fmla="*/ 0 w 3228523"/>
                <a:gd name="connsiteY0" fmla="*/ 1105339 h 1105339"/>
                <a:gd name="connsiteX1" fmla="*/ 71863 w 3228523"/>
                <a:gd name="connsiteY1" fmla="*/ 860546 h 1105339"/>
                <a:gd name="connsiteX2" fmla="*/ 101865 w 3228523"/>
                <a:gd name="connsiteY2" fmla="*/ 767934 h 1105339"/>
                <a:gd name="connsiteX3" fmla="*/ 170691 w 3228523"/>
                <a:gd name="connsiteY3" fmla="*/ 689276 h 1105339"/>
                <a:gd name="connsiteX4" fmla="*/ 219747 w 3228523"/>
                <a:gd name="connsiteY4" fmla="*/ 669664 h 1105339"/>
                <a:gd name="connsiteX5" fmla="*/ 288678 w 3228523"/>
                <a:gd name="connsiteY5" fmla="*/ 640115 h 1105339"/>
                <a:gd name="connsiteX6" fmla="*/ 347672 w 3228523"/>
                <a:gd name="connsiteY6" fmla="*/ 620450 h 1105339"/>
                <a:gd name="connsiteX7" fmla="*/ 377168 w 3228523"/>
                <a:gd name="connsiteY7" fmla="*/ 610618 h 1105339"/>
                <a:gd name="connsiteX8" fmla="*/ 436162 w 3228523"/>
                <a:gd name="connsiteY8" fmla="*/ 600786 h 1105339"/>
                <a:gd name="connsiteX9" fmla="*/ 839285 w 3228523"/>
                <a:gd name="connsiteY9" fmla="*/ 610618 h 1105339"/>
                <a:gd name="connsiteX10" fmla="*/ 957429 w 3228523"/>
                <a:gd name="connsiteY10" fmla="*/ 630335 h 1105339"/>
                <a:gd name="connsiteX11" fmla="*/ 1040871 w 3228523"/>
                <a:gd name="connsiteY11" fmla="*/ 664668 h 1105339"/>
                <a:gd name="connsiteX12" fmla="*/ 1109698 w 3228523"/>
                <a:gd name="connsiteY12" fmla="*/ 723767 h 1105339"/>
                <a:gd name="connsiteX13" fmla="*/ 1134252 w 3228523"/>
                <a:gd name="connsiteY13" fmla="*/ 792383 h 1105339"/>
                <a:gd name="connsiteX14" fmla="*/ 1124420 w 3228523"/>
                <a:gd name="connsiteY14" fmla="*/ 856425 h 1105339"/>
                <a:gd name="connsiteX15" fmla="*/ 1104756 w 3228523"/>
                <a:gd name="connsiteY15" fmla="*/ 885921 h 1105339"/>
                <a:gd name="connsiteX16" fmla="*/ 1016265 w 3228523"/>
                <a:gd name="connsiteY16" fmla="*/ 935083 h 1105339"/>
                <a:gd name="connsiteX17" fmla="*/ 967104 w 3228523"/>
                <a:gd name="connsiteY17" fmla="*/ 944915 h 1105339"/>
                <a:gd name="connsiteX18" fmla="*/ 888446 w 3228523"/>
                <a:gd name="connsiteY18" fmla="*/ 925250 h 1105339"/>
                <a:gd name="connsiteX19" fmla="*/ 819620 w 3228523"/>
                <a:gd name="connsiteY19" fmla="*/ 905586 h 1105339"/>
                <a:gd name="connsiteX20" fmla="*/ 799956 w 3228523"/>
                <a:gd name="connsiteY20" fmla="*/ 876089 h 1105339"/>
                <a:gd name="connsiteX21" fmla="*/ 780291 w 3228523"/>
                <a:gd name="connsiteY21" fmla="*/ 817096 h 1105339"/>
                <a:gd name="connsiteX22" fmla="*/ 799956 w 3228523"/>
                <a:gd name="connsiteY22" fmla="*/ 640115 h 1105339"/>
                <a:gd name="connsiteX23" fmla="*/ 819620 w 3228523"/>
                <a:gd name="connsiteY23" fmla="*/ 581121 h 1105339"/>
                <a:gd name="connsiteX24" fmla="*/ 849117 w 3228523"/>
                <a:gd name="connsiteY24" fmla="*/ 551625 h 1105339"/>
                <a:gd name="connsiteX25" fmla="*/ 868781 w 3228523"/>
                <a:gd name="connsiteY25" fmla="*/ 522128 h 1105339"/>
                <a:gd name="connsiteX26" fmla="*/ 927775 w 3228523"/>
                <a:gd name="connsiteY26" fmla="*/ 482799 h 1105339"/>
                <a:gd name="connsiteX27" fmla="*/ 986768 w 3228523"/>
                <a:gd name="connsiteY27" fmla="*/ 443470 h 1105339"/>
                <a:gd name="connsiteX28" fmla="*/ 1016265 w 3228523"/>
                <a:gd name="connsiteY28" fmla="*/ 423805 h 1105339"/>
                <a:gd name="connsiteX29" fmla="*/ 1085091 w 3228523"/>
                <a:gd name="connsiteY29" fmla="*/ 394308 h 1105339"/>
                <a:gd name="connsiteX30" fmla="*/ 1144085 w 3228523"/>
                <a:gd name="connsiteY30" fmla="*/ 374644 h 1105339"/>
                <a:gd name="connsiteX31" fmla="*/ 1173581 w 3228523"/>
                <a:gd name="connsiteY31" fmla="*/ 364812 h 1105339"/>
                <a:gd name="connsiteX32" fmla="*/ 1232575 w 3228523"/>
                <a:gd name="connsiteY32" fmla="*/ 345147 h 1105339"/>
                <a:gd name="connsiteX33" fmla="*/ 1281631 w 3228523"/>
                <a:gd name="connsiteY33" fmla="*/ 330425 h 1105339"/>
                <a:gd name="connsiteX34" fmla="*/ 1349688 w 3228523"/>
                <a:gd name="connsiteY34" fmla="*/ 305923 h 1105339"/>
                <a:gd name="connsiteX35" fmla="*/ 1448885 w 3228523"/>
                <a:gd name="connsiteY35" fmla="*/ 276321 h 1105339"/>
                <a:gd name="connsiteX36" fmla="*/ 1444152 w 3228523"/>
                <a:gd name="connsiteY36" fmla="*/ 276269 h 1105339"/>
                <a:gd name="connsiteX37" fmla="*/ 1606201 w 3228523"/>
                <a:gd name="connsiteY37" fmla="*/ 256657 h 1105339"/>
                <a:gd name="connsiteX38" fmla="*/ 1940497 w 3228523"/>
                <a:gd name="connsiteY38" fmla="*/ 236992 h 1105339"/>
                <a:gd name="connsiteX39" fmla="*/ 2176472 w 3228523"/>
                <a:gd name="connsiteY39" fmla="*/ 266489 h 1105339"/>
                <a:gd name="connsiteX40" fmla="*/ 2215801 w 3228523"/>
                <a:gd name="connsiteY40" fmla="*/ 354979 h 1105339"/>
                <a:gd name="connsiteX41" fmla="*/ 2225633 w 3228523"/>
                <a:gd name="connsiteY41" fmla="*/ 384476 h 1105339"/>
                <a:gd name="connsiteX42" fmla="*/ 2215801 w 3228523"/>
                <a:gd name="connsiteY42" fmla="*/ 492631 h 1105339"/>
                <a:gd name="connsiteX43" fmla="*/ 2196136 w 3228523"/>
                <a:gd name="connsiteY43" fmla="*/ 551625 h 1105339"/>
                <a:gd name="connsiteX44" fmla="*/ 2137143 w 3228523"/>
                <a:gd name="connsiteY44" fmla="*/ 590954 h 1105339"/>
                <a:gd name="connsiteX45" fmla="*/ 2107646 w 3228523"/>
                <a:gd name="connsiteY45" fmla="*/ 600786 h 1105339"/>
                <a:gd name="connsiteX46" fmla="*/ 1998986 w 3228523"/>
                <a:gd name="connsiteY46" fmla="*/ 636500 h 1105339"/>
                <a:gd name="connsiteX47" fmla="*/ 1871672 w 3228523"/>
                <a:gd name="connsiteY47" fmla="*/ 630283 h 1105339"/>
                <a:gd name="connsiteX48" fmla="*/ 1832343 w 3228523"/>
                <a:gd name="connsiteY48" fmla="*/ 620450 h 1105339"/>
                <a:gd name="connsiteX49" fmla="*/ 1783181 w 3228523"/>
                <a:gd name="connsiteY49" fmla="*/ 571289 h 1105339"/>
                <a:gd name="connsiteX50" fmla="*/ 1763517 w 3228523"/>
                <a:gd name="connsiteY50" fmla="*/ 512296 h 1105339"/>
                <a:gd name="connsiteX51" fmla="*/ 1783181 w 3228523"/>
                <a:gd name="connsiteY51" fmla="*/ 325483 h 1105339"/>
                <a:gd name="connsiteX52" fmla="*/ 1802846 w 3228523"/>
                <a:gd name="connsiteY52" fmla="*/ 266489 h 1105339"/>
                <a:gd name="connsiteX53" fmla="*/ 1901168 w 3228523"/>
                <a:gd name="connsiteY53" fmla="*/ 168167 h 1105339"/>
                <a:gd name="connsiteX54" fmla="*/ 1930665 w 3228523"/>
                <a:gd name="connsiteY54" fmla="*/ 148502 h 1105339"/>
                <a:gd name="connsiteX55" fmla="*/ 1989659 w 3228523"/>
                <a:gd name="connsiteY55" fmla="*/ 128837 h 1105339"/>
                <a:gd name="connsiteX56" fmla="*/ 2019156 w 3228523"/>
                <a:gd name="connsiteY56" fmla="*/ 109173 h 1105339"/>
                <a:gd name="connsiteX57" fmla="*/ 2058485 w 3228523"/>
                <a:gd name="connsiteY57" fmla="*/ 99341 h 1105339"/>
                <a:gd name="connsiteX58" fmla="*/ 2117478 w 3228523"/>
                <a:gd name="connsiteY58" fmla="*/ 79676 h 1105339"/>
                <a:gd name="connsiteX59" fmla="*/ 2146975 w 3228523"/>
                <a:gd name="connsiteY59" fmla="*/ 69844 h 1105339"/>
                <a:gd name="connsiteX60" fmla="*/ 2176472 w 3228523"/>
                <a:gd name="connsiteY60" fmla="*/ 60012 h 1105339"/>
                <a:gd name="connsiteX61" fmla="*/ 2264699 w 3228523"/>
                <a:gd name="connsiteY61" fmla="*/ 50179 h 1105339"/>
                <a:gd name="connsiteX62" fmla="*/ 2343093 w 3228523"/>
                <a:gd name="connsiteY62" fmla="*/ 40347 h 1105339"/>
                <a:gd name="connsiteX63" fmla="*/ 2491104 w 3228523"/>
                <a:gd name="connsiteY63" fmla="*/ 20683 h 1105339"/>
                <a:gd name="connsiteX64" fmla="*/ 2638588 w 3228523"/>
                <a:gd name="connsiteY64" fmla="*/ 10850 h 1105339"/>
                <a:gd name="connsiteX65" fmla="*/ 2757206 w 3228523"/>
                <a:gd name="connsiteY65" fmla="*/ 966 h 1105339"/>
                <a:gd name="connsiteX66" fmla="*/ 2914259 w 3228523"/>
                <a:gd name="connsiteY66" fmla="*/ 1071 h 1105339"/>
                <a:gd name="connsiteX67" fmla="*/ 3031878 w 3228523"/>
                <a:gd name="connsiteY67" fmla="*/ 20683 h 1105339"/>
                <a:gd name="connsiteX68" fmla="*/ 3090872 w 3228523"/>
                <a:gd name="connsiteY68" fmla="*/ 40347 h 1105339"/>
                <a:gd name="connsiteX69" fmla="*/ 3149865 w 3228523"/>
                <a:gd name="connsiteY69" fmla="*/ 79676 h 1105339"/>
                <a:gd name="connsiteX70" fmla="*/ 3199027 w 3228523"/>
                <a:gd name="connsiteY70" fmla="*/ 138670 h 1105339"/>
                <a:gd name="connsiteX71" fmla="*/ 3228523 w 3228523"/>
                <a:gd name="connsiteY71" fmla="*/ 236992 h 1105339"/>
                <a:gd name="connsiteX0" fmla="*/ 0 w 3199027"/>
                <a:gd name="connsiteY0" fmla="*/ 1105339 h 1105339"/>
                <a:gd name="connsiteX1" fmla="*/ 71863 w 3199027"/>
                <a:gd name="connsiteY1" fmla="*/ 860546 h 1105339"/>
                <a:gd name="connsiteX2" fmla="*/ 101865 w 3199027"/>
                <a:gd name="connsiteY2" fmla="*/ 767934 h 1105339"/>
                <a:gd name="connsiteX3" fmla="*/ 170691 w 3199027"/>
                <a:gd name="connsiteY3" fmla="*/ 689276 h 1105339"/>
                <a:gd name="connsiteX4" fmla="*/ 219747 w 3199027"/>
                <a:gd name="connsiteY4" fmla="*/ 669664 h 1105339"/>
                <a:gd name="connsiteX5" fmla="*/ 288678 w 3199027"/>
                <a:gd name="connsiteY5" fmla="*/ 640115 h 1105339"/>
                <a:gd name="connsiteX6" fmla="*/ 347672 w 3199027"/>
                <a:gd name="connsiteY6" fmla="*/ 620450 h 1105339"/>
                <a:gd name="connsiteX7" fmla="*/ 377168 w 3199027"/>
                <a:gd name="connsiteY7" fmla="*/ 610618 h 1105339"/>
                <a:gd name="connsiteX8" fmla="*/ 436162 w 3199027"/>
                <a:gd name="connsiteY8" fmla="*/ 600786 h 1105339"/>
                <a:gd name="connsiteX9" fmla="*/ 839285 w 3199027"/>
                <a:gd name="connsiteY9" fmla="*/ 610618 h 1105339"/>
                <a:gd name="connsiteX10" fmla="*/ 957429 w 3199027"/>
                <a:gd name="connsiteY10" fmla="*/ 630335 h 1105339"/>
                <a:gd name="connsiteX11" fmla="*/ 1040871 w 3199027"/>
                <a:gd name="connsiteY11" fmla="*/ 664668 h 1105339"/>
                <a:gd name="connsiteX12" fmla="*/ 1109698 w 3199027"/>
                <a:gd name="connsiteY12" fmla="*/ 723767 h 1105339"/>
                <a:gd name="connsiteX13" fmla="*/ 1134252 w 3199027"/>
                <a:gd name="connsiteY13" fmla="*/ 792383 h 1105339"/>
                <a:gd name="connsiteX14" fmla="*/ 1124420 w 3199027"/>
                <a:gd name="connsiteY14" fmla="*/ 856425 h 1105339"/>
                <a:gd name="connsiteX15" fmla="*/ 1104756 w 3199027"/>
                <a:gd name="connsiteY15" fmla="*/ 885921 h 1105339"/>
                <a:gd name="connsiteX16" fmla="*/ 1016265 w 3199027"/>
                <a:gd name="connsiteY16" fmla="*/ 935083 h 1105339"/>
                <a:gd name="connsiteX17" fmla="*/ 967104 w 3199027"/>
                <a:gd name="connsiteY17" fmla="*/ 944915 h 1105339"/>
                <a:gd name="connsiteX18" fmla="*/ 888446 w 3199027"/>
                <a:gd name="connsiteY18" fmla="*/ 925250 h 1105339"/>
                <a:gd name="connsiteX19" fmla="*/ 819620 w 3199027"/>
                <a:gd name="connsiteY19" fmla="*/ 905586 h 1105339"/>
                <a:gd name="connsiteX20" fmla="*/ 799956 w 3199027"/>
                <a:gd name="connsiteY20" fmla="*/ 876089 h 1105339"/>
                <a:gd name="connsiteX21" fmla="*/ 780291 w 3199027"/>
                <a:gd name="connsiteY21" fmla="*/ 817096 h 1105339"/>
                <a:gd name="connsiteX22" fmla="*/ 799956 w 3199027"/>
                <a:gd name="connsiteY22" fmla="*/ 640115 h 1105339"/>
                <a:gd name="connsiteX23" fmla="*/ 819620 w 3199027"/>
                <a:gd name="connsiteY23" fmla="*/ 581121 h 1105339"/>
                <a:gd name="connsiteX24" fmla="*/ 849117 w 3199027"/>
                <a:gd name="connsiteY24" fmla="*/ 551625 h 1105339"/>
                <a:gd name="connsiteX25" fmla="*/ 868781 w 3199027"/>
                <a:gd name="connsiteY25" fmla="*/ 522128 h 1105339"/>
                <a:gd name="connsiteX26" fmla="*/ 927775 w 3199027"/>
                <a:gd name="connsiteY26" fmla="*/ 482799 h 1105339"/>
                <a:gd name="connsiteX27" fmla="*/ 986768 w 3199027"/>
                <a:gd name="connsiteY27" fmla="*/ 443470 h 1105339"/>
                <a:gd name="connsiteX28" fmla="*/ 1016265 w 3199027"/>
                <a:gd name="connsiteY28" fmla="*/ 423805 h 1105339"/>
                <a:gd name="connsiteX29" fmla="*/ 1085091 w 3199027"/>
                <a:gd name="connsiteY29" fmla="*/ 394308 h 1105339"/>
                <a:gd name="connsiteX30" fmla="*/ 1144085 w 3199027"/>
                <a:gd name="connsiteY30" fmla="*/ 374644 h 1105339"/>
                <a:gd name="connsiteX31" fmla="*/ 1173581 w 3199027"/>
                <a:gd name="connsiteY31" fmla="*/ 364812 h 1105339"/>
                <a:gd name="connsiteX32" fmla="*/ 1232575 w 3199027"/>
                <a:gd name="connsiteY32" fmla="*/ 345147 h 1105339"/>
                <a:gd name="connsiteX33" fmla="*/ 1281631 w 3199027"/>
                <a:gd name="connsiteY33" fmla="*/ 330425 h 1105339"/>
                <a:gd name="connsiteX34" fmla="*/ 1349688 w 3199027"/>
                <a:gd name="connsiteY34" fmla="*/ 305923 h 1105339"/>
                <a:gd name="connsiteX35" fmla="*/ 1448885 w 3199027"/>
                <a:gd name="connsiteY35" fmla="*/ 276321 h 1105339"/>
                <a:gd name="connsiteX36" fmla="*/ 1444152 w 3199027"/>
                <a:gd name="connsiteY36" fmla="*/ 276269 h 1105339"/>
                <a:gd name="connsiteX37" fmla="*/ 1606201 w 3199027"/>
                <a:gd name="connsiteY37" fmla="*/ 256657 h 1105339"/>
                <a:gd name="connsiteX38" fmla="*/ 1940497 w 3199027"/>
                <a:gd name="connsiteY38" fmla="*/ 236992 h 1105339"/>
                <a:gd name="connsiteX39" fmla="*/ 2176472 w 3199027"/>
                <a:gd name="connsiteY39" fmla="*/ 266489 h 1105339"/>
                <a:gd name="connsiteX40" fmla="*/ 2215801 w 3199027"/>
                <a:gd name="connsiteY40" fmla="*/ 354979 h 1105339"/>
                <a:gd name="connsiteX41" fmla="*/ 2225633 w 3199027"/>
                <a:gd name="connsiteY41" fmla="*/ 384476 h 1105339"/>
                <a:gd name="connsiteX42" fmla="*/ 2215801 w 3199027"/>
                <a:gd name="connsiteY42" fmla="*/ 492631 h 1105339"/>
                <a:gd name="connsiteX43" fmla="*/ 2196136 w 3199027"/>
                <a:gd name="connsiteY43" fmla="*/ 551625 h 1105339"/>
                <a:gd name="connsiteX44" fmla="*/ 2137143 w 3199027"/>
                <a:gd name="connsiteY44" fmla="*/ 590954 h 1105339"/>
                <a:gd name="connsiteX45" fmla="*/ 2107646 w 3199027"/>
                <a:gd name="connsiteY45" fmla="*/ 600786 h 1105339"/>
                <a:gd name="connsiteX46" fmla="*/ 1998986 w 3199027"/>
                <a:gd name="connsiteY46" fmla="*/ 636500 h 1105339"/>
                <a:gd name="connsiteX47" fmla="*/ 1871672 w 3199027"/>
                <a:gd name="connsiteY47" fmla="*/ 630283 h 1105339"/>
                <a:gd name="connsiteX48" fmla="*/ 1832343 w 3199027"/>
                <a:gd name="connsiteY48" fmla="*/ 620450 h 1105339"/>
                <a:gd name="connsiteX49" fmla="*/ 1783181 w 3199027"/>
                <a:gd name="connsiteY49" fmla="*/ 571289 h 1105339"/>
                <a:gd name="connsiteX50" fmla="*/ 1763517 w 3199027"/>
                <a:gd name="connsiteY50" fmla="*/ 512296 h 1105339"/>
                <a:gd name="connsiteX51" fmla="*/ 1783181 w 3199027"/>
                <a:gd name="connsiteY51" fmla="*/ 325483 h 1105339"/>
                <a:gd name="connsiteX52" fmla="*/ 1802846 w 3199027"/>
                <a:gd name="connsiteY52" fmla="*/ 266489 h 1105339"/>
                <a:gd name="connsiteX53" fmla="*/ 1901168 w 3199027"/>
                <a:gd name="connsiteY53" fmla="*/ 168167 h 1105339"/>
                <a:gd name="connsiteX54" fmla="*/ 1930665 w 3199027"/>
                <a:gd name="connsiteY54" fmla="*/ 148502 h 1105339"/>
                <a:gd name="connsiteX55" fmla="*/ 1989659 w 3199027"/>
                <a:gd name="connsiteY55" fmla="*/ 128837 h 1105339"/>
                <a:gd name="connsiteX56" fmla="*/ 2019156 w 3199027"/>
                <a:gd name="connsiteY56" fmla="*/ 109173 h 1105339"/>
                <a:gd name="connsiteX57" fmla="*/ 2058485 w 3199027"/>
                <a:gd name="connsiteY57" fmla="*/ 99341 h 1105339"/>
                <a:gd name="connsiteX58" fmla="*/ 2117478 w 3199027"/>
                <a:gd name="connsiteY58" fmla="*/ 79676 h 1105339"/>
                <a:gd name="connsiteX59" fmla="*/ 2146975 w 3199027"/>
                <a:gd name="connsiteY59" fmla="*/ 69844 h 1105339"/>
                <a:gd name="connsiteX60" fmla="*/ 2176472 w 3199027"/>
                <a:gd name="connsiteY60" fmla="*/ 60012 h 1105339"/>
                <a:gd name="connsiteX61" fmla="*/ 2264699 w 3199027"/>
                <a:gd name="connsiteY61" fmla="*/ 50179 h 1105339"/>
                <a:gd name="connsiteX62" fmla="*/ 2343093 w 3199027"/>
                <a:gd name="connsiteY62" fmla="*/ 40347 h 1105339"/>
                <a:gd name="connsiteX63" fmla="*/ 2491104 w 3199027"/>
                <a:gd name="connsiteY63" fmla="*/ 20683 h 1105339"/>
                <a:gd name="connsiteX64" fmla="*/ 2638588 w 3199027"/>
                <a:gd name="connsiteY64" fmla="*/ 10850 h 1105339"/>
                <a:gd name="connsiteX65" fmla="*/ 2757206 w 3199027"/>
                <a:gd name="connsiteY65" fmla="*/ 966 h 1105339"/>
                <a:gd name="connsiteX66" fmla="*/ 2914259 w 3199027"/>
                <a:gd name="connsiteY66" fmla="*/ 1071 h 1105339"/>
                <a:gd name="connsiteX67" fmla="*/ 3031878 w 3199027"/>
                <a:gd name="connsiteY67" fmla="*/ 20683 h 1105339"/>
                <a:gd name="connsiteX68" fmla="*/ 3090872 w 3199027"/>
                <a:gd name="connsiteY68" fmla="*/ 40347 h 1105339"/>
                <a:gd name="connsiteX69" fmla="*/ 3149865 w 3199027"/>
                <a:gd name="connsiteY69" fmla="*/ 79676 h 1105339"/>
                <a:gd name="connsiteX70" fmla="*/ 3199027 w 3199027"/>
                <a:gd name="connsiteY70" fmla="*/ 138670 h 1105339"/>
                <a:gd name="connsiteX0" fmla="*/ 0 w 3149865"/>
                <a:gd name="connsiteY0" fmla="*/ 1105339 h 1105339"/>
                <a:gd name="connsiteX1" fmla="*/ 71863 w 3149865"/>
                <a:gd name="connsiteY1" fmla="*/ 860546 h 1105339"/>
                <a:gd name="connsiteX2" fmla="*/ 101865 w 3149865"/>
                <a:gd name="connsiteY2" fmla="*/ 767934 h 1105339"/>
                <a:gd name="connsiteX3" fmla="*/ 170691 w 3149865"/>
                <a:gd name="connsiteY3" fmla="*/ 689276 h 1105339"/>
                <a:gd name="connsiteX4" fmla="*/ 219747 w 3149865"/>
                <a:gd name="connsiteY4" fmla="*/ 669664 h 1105339"/>
                <a:gd name="connsiteX5" fmla="*/ 288678 w 3149865"/>
                <a:gd name="connsiteY5" fmla="*/ 640115 h 1105339"/>
                <a:gd name="connsiteX6" fmla="*/ 347672 w 3149865"/>
                <a:gd name="connsiteY6" fmla="*/ 620450 h 1105339"/>
                <a:gd name="connsiteX7" fmla="*/ 377168 w 3149865"/>
                <a:gd name="connsiteY7" fmla="*/ 610618 h 1105339"/>
                <a:gd name="connsiteX8" fmla="*/ 436162 w 3149865"/>
                <a:gd name="connsiteY8" fmla="*/ 600786 h 1105339"/>
                <a:gd name="connsiteX9" fmla="*/ 839285 w 3149865"/>
                <a:gd name="connsiteY9" fmla="*/ 610618 h 1105339"/>
                <a:gd name="connsiteX10" fmla="*/ 957429 w 3149865"/>
                <a:gd name="connsiteY10" fmla="*/ 630335 h 1105339"/>
                <a:gd name="connsiteX11" fmla="*/ 1040871 w 3149865"/>
                <a:gd name="connsiteY11" fmla="*/ 664668 h 1105339"/>
                <a:gd name="connsiteX12" fmla="*/ 1109698 w 3149865"/>
                <a:gd name="connsiteY12" fmla="*/ 723767 h 1105339"/>
                <a:gd name="connsiteX13" fmla="*/ 1134252 w 3149865"/>
                <a:gd name="connsiteY13" fmla="*/ 792383 h 1105339"/>
                <a:gd name="connsiteX14" fmla="*/ 1124420 w 3149865"/>
                <a:gd name="connsiteY14" fmla="*/ 856425 h 1105339"/>
                <a:gd name="connsiteX15" fmla="*/ 1104756 w 3149865"/>
                <a:gd name="connsiteY15" fmla="*/ 885921 h 1105339"/>
                <a:gd name="connsiteX16" fmla="*/ 1016265 w 3149865"/>
                <a:gd name="connsiteY16" fmla="*/ 935083 h 1105339"/>
                <a:gd name="connsiteX17" fmla="*/ 967104 w 3149865"/>
                <a:gd name="connsiteY17" fmla="*/ 944915 h 1105339"/>
                <a:gd name="connsiteX18" fmla="*/ 888446 w 3149865"/>
                <a:gd name="connsiteY18" fmla="*/ 925250 h 1105339"/>
                <a:gd name="connsiteX19" fmla="*/ 819620 w 3149865"/>
                <a:gd name="connsiteY19" fmla="*/ 905586 h 1105339"/>
                <a:gd name="connsiteX20" fmla="*/ 799956 w 3149865"/>
                <a:gd name="connsiteY20" fmla="*/ 876089 h 1105339"/>
                <a:gd name="connsiteX21" fmla="*/ 780291 w 3149865"/>
                <a:gd name="connsiteY21" fmla="*/ 817096 h 1105339"/>
                <a:gd name="connsiteX22" fmla="*/ 799956 w 3149865"/>
                <a:gd name="connsiteY22" fmla="*/ 640115 h 1105339"/>
                <a:gd name="connsiteX23" fmla="*/ 819620 w 3149865"/>
                <a:gd name="connsiteY23" fmla="*/ 581121 h 1105339"/>
                <a:gd name="connsiteX24" fmla="*/ 849117 w 3149865"/>
                <a:gd name="connsiteY24" fmla="*/ 551625 h 1105339"/>
                <a:gd name="connsiteX25" fmla="*/ 868781 w 3149865"/>
                <a:gd name="connsiteY25" fmla="*/ 522128 h 1105339"/>
                <a:gd name="connsiteX26" fmla="*/ 927775 w 3149865"/>
                <a:gd name="connsiteY26" fmla="*/ 482799 h 1105339"/>
                <a:gd name="connsiteX27" fmla="*/ 986768 w 3149865"/>
                <a:gd name="connsiteY27" fmla="*/ 443470 h 1105339"/>
                <a:gd name="connsiteX28" fmla="*/ 1016265 w 3149865"/>
                <a:gd name="connsiteY28" fmla="*/ 423805 h 1105339"/>
                <a:gd name="connsiteX29" fmla="*/ 1085091 w 3149865"/>
                <a:gd name="connsiteY29" fmla="*/ 394308 h 1105339"/>
                <a:gd name="connsiteX30" fmla="*/ 1144085 w 3149865"/>
                <a:gd name="connsiteY30" fmla="*/ 374644 h 1105339"/>
                <a:gd name="connsiteX31" fmla="*/ 1173581 w 3149865"/>
                <a:gd name="connsiteY31" fmla="*/ 364812 h 1105339"/>
                <a:gd name="connsiteX32" fmla="*/ 1232575 w 3149865"/>
                <a:gd name="connsiteY32" fmla="*/ 345147 h 1105339"/>
                <a:gd name="connsiteX33" fmla="*/ 1281631 w 3149865"/>
                <a:gd name="connsiteY33" fmla="*/ 330425 h 1105339"/>
                <a:gd name="connsiteX34" fmla="*/ 1349688 w 3149865"/>
                <a:gd name="connsiteY34" fmla="*/ 305923 h 1105339"/>
                <a:gd name="connsiteX35" fmla="*/ 1448885 w 3149865"/>
                <a:gd name="connsiteY35" fmla="*/ 276321 h 1105339"/>
                <a:gd name="connsiteX36" fmla="*/ 1444152 w 3149865"/>
                <a:gd name="connsiteY36" fmla="*/ 276269 h 1105339"/>
                <a:gd name="connsiteX37" fmla="*/ 1606201 w 3149865"/>
                <a:gd name="connsiteY37" fmla="*/ 256657 h 1105339"/>
                <a:gd name="connsiteX38" fmla="*/ 1940497 w 3149865"/>
                <a:gd name="connsiteY38" fmla="*/ 236992 h 1105339"/>
                <a:gd name="connsiteX39" fmla="*/ 2176472 w 3149865"/>
                <a:gd name="connsiteY39" fmla="*/ 266489 h 1105339"/>
                <a:gd name="connsiteX40" fmla="*/ 2215801 w 3149865"/>
                <a:gd name="connsiteY40" fmla="*/ 354979 h 1105339"/>
                <a:gd name="connsiteX41" fmla="*/ 2225633 w 3149865"/>
                <a:gd name="connsiteY41" fmla="*/ 384476 h 1105339"/>
                <a:gd name="connsiteX42" fmla="*/ 2215801 w 3149865"/>
                <a:gd name="connsiteY42" fmla="*/ 492631 h 1105339"/>
                <a:gd name="connsiteX43" fmla="*/ 2196136 w 3149865"/>
                <a:gd name="connsiteY43" fmla="*/ 551625 h 1105339"/>
                <a:gd name="connsiteX44" fmla="*/ 2137143 w 3149865"/>
                <a:gd name="connsiteY44" fmla="*/ 590954 h 1105339"/>
                <a:gd name="connsiteX45" fmla="*/ 2107646 w 3149865"/>
                <a:gd name="connsiteY45" fmla="*/ 600786 h 1105339"/>
                <a:gd name="connsiteX46" fmla="*/ 1998986 w 3149865"/>
                <a:gd name="connsiteY46" fmla="*/ 636500 h 1105339"/>
                <a:gd name="connsiteX47" fmla="*/ 1871672 w 3149865"/>
                <a:gd name="connsiteY47" fmla="*/ 630283 h 1105339"/>
                <a:gd name="connsiteX48" fmla="*/ 1832343 w 3149865"/>
                <a:gd name="connsiteY48" fmla="*/ 620450 h 1105339"/>
                <a:gd name="connsiteX49" fmla="*/ 1783181 w 3149865"/>
                <a:gd name="connsiteY49" fmla="*/ 571289 h 1105339"/>
                <a:gd name="connsiteX50" fmla="*/ 1763517 w 3149865"/>
                <a:gd name="connsiteY50" fmla="*/ 512296 h 1105339"/>
                <a:gd name="connsiteX51" fmla="*/ 1783181 w 3149865"/>
                <a:gd name="connsiteY51" fmla="*/ 325483 h 1105339"/>
                <a:gd name="connsiteX52" fmla="*/ 1802846 w 3149865"/>
                <a:gd name="connsiteY52" fmla="*/ 266489 h 1105339"/>
                <a:gd name="connsiteX53" fmla="*/ 1901168 w 3149865"/>
                <a:gd name="connsiteY53" fmla="*/ 168167 h 1105339"/>
                <a:gd name="connsiteX54" fmla="*/ 1930665 w 3149865"/>
                <a:gd name="connsiteY54" fmla="*/ 148502 h 1105339"/>
                <a:gd name="connsiteX55" fmla="*/ 1989659 w 3149865"/>
                <a:gd name="connsiteY55" fmla="*/ 128837 h 1105339"/>
                <a:gd name="connsiteX56" fmla="*/ 2019156 w 3149865"/>
                <a:gd name="connsiteY56" fmla="*/ 109173 h 1105339"/>
                <a:gd name="connsiteX57" fmla="*/ 2058485 w 3149865"/>
                <a:gd name="connsiteY57" fmla="*/ 99341 h 1105339"/>
                <a:gd name="connsiteX58" fmla="*/ 2117478 w 3149865"/>
                <a:gd name="connsiteY58" fmla="*/ 79676 h 1105339"/>
                <a:gd name="connsiteX59" fmla="*/ 2146975 w 3149865"/>
                <a:gd name="connsiteY59" fmla="*/ 69844 h 1105339"/>
                <a:gd name="connsiteX60" fmla="*/ 2176472 w 3149865"/>
                <a:gd name="connsiteY60" fmla="*/ 60012 h 1105339"/>
                <a:gd name="connsiteX61" fmla="*/ 2264699 w 3149865"/>
                <a:gd name="connsiteY61" fmla="*/ 50179 h 1105339"/>
                <a:gd name="connsiteX62" fmla="*/ 2343093 w 3149865"/>
                <a:gd name="connsiteY62" fmla="*/ 40347 h 1105339"/>
                <a:gd name="connsiteX63" fmla="*/ 2491104 w 3149865"/>
                <a:gd name="connsiteY63" fmla="*/ 20683 h 1105339"/>
                <a:gd name="connsiteX64" fmla="*/ 2638588 w 3149865"/>
                <a:gd name="connsiteY64" fmla="*/ 10850 h 1105339"/>
                <a:gd name="connsiteX65" fmla="*/ 2757206 w 3149865"/>
                <a:gd name="connsiteY65" fmla="*/ 966 h 1105339"/>
                <a:gd name="connsiteX66" fmla="*/ 2914259 w 3149865"/>
                <a:gd name="connsiteY66" fmla="*/ 1071 h 1105339"/>
                <a:gd name="connsiteX67" fmla="*/ 3031878 w 3149865"/>
                <a:gd name="connsiteY67" fmla="*/ 20683 h 1105339"/>
                <a:gd name="connsiteX68" fmla="*/ 3090872 w 3149865"/>
                <a:gd name="connsiteY68" fmla="*/ 40347 h 1105339"/>
                <a:gd name="connsiteX69" fmla="*/ 3149865 w 3149865"/>
                <a:gd name="connsiteY69" fmla="*/ 79676 h 1105339"/>
                <a:gd name="connsiteX0" fmla="*/ 0 w 3090872"/>
                <a:gd name="connsiteY0" fmla="*/ 1105339 h 1105339"/>
                <a:gd name="connsiteX1" fmla="*/ 71863 w 3090872"/>
                <a:gd name="connsiteY1" fmla="*/ 860546 h 1105339"/>
                <a:gd name="connsiteX2" fmla="*/ 101865 w 3090872"/>
                <a:gd name="connsiteY2" fmla="*/ 767934 h 1105339"/>
                <a:gd name="connsiteX3" fmla="*/ 170691 w 3090872"/>
                <a:gd name="connsiteY3" fmla="*/ 689276 h 1105339"/>
                <a:gd name="connsiteX4" fmla="*/ 219747 w 3090872"/>
                <a:gd name="connsiteY4" fmla="*/ 669664 h 1105339"/>
                <a:gd name="connsiteX5" fmla="*/ 288678 w 3090872"/>
                <a:gd name="connsiteY5" fmla="*/ 640115 h 1105339"/>
                <a:gd name="connsiteX6" fmla="*/ 347672 w 3090872"/>
                <a:gd name="connsiteY6" fmla="*/ 620450 h 1105339"/>
                <a:gd name="connsiteX7" fmla="*/ 377168 w 3090872"/>
                <a:gd name="connsiteY7" fmla="*/ 610618 h 1105339"/>
                <a:gd name="connsiteX8" fmla="*/ 436162 w 3090872"/>
                <a:gd name="connsiteY8" fmla="*/ 600786 h 1105339"/>
                <a:gd name="connsiteX9" fmla="*/ 839285 w 3090872"/>
                <a:gd name="connsiteY9" fmla="*/ 610618 h 1105339"/>
                <a:gd name="connsiteX10" fmla="*/ 957429 w 3090872"/>
                <a:gd name="connsiteY10" fmla="*/ 630335 h 1105339"/>
                <a:gd name="connsiteX11" fmla="*/ 1040871 w 3090872"/>
                <a:gd name="connsiteY11" fmla="*/ 664668 h 1105339"/>
                <a:gd name="connsiteX12" fmla="*/ 1109698 w 3090872"/>
                <a:gd name="connsiteY12" fmla="*/ 723767 h 1105339"/>
                <a:gd name="connsiteX13" fmla="*/ 1134252 w 3090872"/>
                <a:gd name="connsiteY13" fmla="*/ 792383 h 1105339"/>
                <a:gd name="connsiteX14" fmla="*/ 1124420 w 3090872"/>
                <a:gd name="connsiteY14" fmla="*/ 856425 h 1105339"/>
                <a:gd name="connsiteX15" fmla="*/ 1104756 w 3090872"/>
                <a:gd name="connsiteY15" fmla="*/ 885921 h 1105339"/>
                <a:gd name="connsiteX16" fmla="*/ 1016265 w 3090872"/>
                <a:gd name="connsiteY16" fmla="*/ 935083 h 1105339"/>
                <a:gd name="connsiteX17" fmla="*/ 967104 w 3090872"/>
                <a:gd name="connsiteY17" fmla="*/ 944915 h 1105339"/>
                <a:gd name="connsiteX18" fmla="*/ 888446 w 3090872"/>
                <a:gd name="connsiteY18" fmla="*/ 925250 h 1105339"/>
                <a:gd name="connsiteX19" fmla="*/ 819620 w 3090872"/>
                <a:gd name="connsiteY19" fmla="*/ 905586 h 1105339"/>
                <a:gd name="connsiteX20" fmla="*/ 799956 w 3090872"/>
                <a:gd name="connsiteY20" fmla="*/ 876089 h 1105339"/>
                <a:gd name="connsiteX21" fmla="*/ 780291 w 3090872"/>
                <a:gd name="connsiteY21" fmla="*/ 817096 h 1105339"/>
                <a:gd name="connsiteX22" fmla="*/ 799956 w 3090872"/>
                <a:gd name="connsiteY22" fmla="*/ 640115 h 1105339"/>
                <a:gd name="connsiteX23" fmla="*/ 819620 w 3090872"/>
                <a:gd name="connsiteY23" fmla="*/ 581121 h 1105339"/>
                <a:gd name="connsiteX24" fmla="*/ 849117 w 3090872"/>
                <a:gd name="connsiteY24" fmla="*/ 551625 h 1105339"/>
                <a:gd name="connsiteX25" fmla="*/ 868781 w 3090872"/>
                <a:gd name="connsiteY25" fmla="*/ 522128 h 1105339"/>
                <a:gd name="connsiteX26" fmla="*/ 927775 w 3090872"/>
                <a:gd name="connsiteY26" fmla="*/ 482799 h 1105339"/>
                <a:gd name="connsiteX27" fmla="*/ 986768 w 3090872"/>
                <a:gd name="connsiteY27" fmla="*/ 443470 h 1105339"/>
                <a:gd name="connsiteX28" fmla="*/ 1016265 w 3090872"/>
                <a:gd name="connsiteY28" fmla="*/ 423805 h 1105339"/>
                <a:gd name="connsiteX29" fmla="*/ 1085091 w 3090872"/>
                <a:gd name="connsiteY29" fmla="*/ 394308 h 1105339"/>
                <a:gd name="connsiteX30" fmla="*/ 1144085 w 3090872"/>
                <a:gd name="connsiteY30" fmla="*/ 374644 h 1105339"/>
                <a:gd name="connsiteX31" fmla="*/ 1173581 w 3090872"/>
                <a:gd name="connsiteY31" fmla="*/ 364812 h 1105339"/>
                <a:gd name="connsiteX32" fmla="*/ 1232575 w 3090872"/>
                <a:gd name="connsiteY32" fmla="*/ 345147 h 1105339"/>
                <a:gd name="connsiteX33" fmla="*/ 1281631 w 3090872"/>
                <a:gd name="connsiteY33" fmla="*/ 330425 h 1105339"/>
                <a:gd name="connsiteX34" fmla="*/ 1349688 w 3090872"/>
                <a:gd name="connsiteY34" fmla="*/ 305923 h 1105339"/>
                <a:gd name="connsiteX35" fmla="*/ 1448885 w 3090872"/>
                <a:gd name="connsiteY35" fmla="*/ 276321 h 1105339"/>
                <a:gd name="connsiteX36" fmla="*/ 1444152 w 3090872"/>
                <a:gd name="connsiteY36" fmla="*/ 276269 h 1105339"/>
                <a:gd name="connsiteX37" fmla="*/ 1606201 w 3090872"/>
                <a:gd name="connsiteY37" fmla="*/ 256657 h 1105339"/>
                <a:gd name="connsiteX38" fmla="*/ 1940497 w 3090872"/>
                <a:gd name="connsiteY38" fmla="*/ 236992 h 1105339"/>
                <a:gd name="connsiteX39" fmla="*/ 2176472 w 3090872"/>
                <a:gd name="connsiteY39" fmla="*/ 266489 h 1105339"/>
                <a:gd name="connsiteX40" fmla="*/ 2215801 w 3090872"/>
                <a:gd name="connsiteY40" fmla="*/ 354979 h 1105339"/>
                <a:gd name="connsiteX41" fmla="*/ 2225633 w 3090872"/>
                <a:gd name="connsiteY41" fmla="*/ 384476 h 1105339"/>
                <a:gd name="connsiteX42" fmla="*/ 2215801 w 3090872"/>
                <a:gd name="connsiteY42" fmla="*/ 492631 h 1105339"/>
                <a:gd name="connsiteX43" fmla="*/ 2196136 w 3090872"/>
                <a:gd name="connsiteY43" fmla="*/ 551625 h 1105339"/>
                <a:gd name="connsiteX44" fmla="*/ 2137143 w 3090872"/>
                <a:gd name="connsiteY44" fmla="*/ 590954 h 1105339"/>
                <a:gd name="connsiteX45" fmla="*/ 2107646 w 3090872"/>
                <a:gd name="connsiteY45" fmla="*/ 600786 h 1105339"/>
                <a:gd name="connsiteX46" fmla="*/ 1998986 w 3090872"/>
                <a:gd name="connsiteY46" fmla="*/ 636500 h 1105339"/>
                <a:gd name="connsiteX47" fmla="*/ 1871672 w 3090872"/>
                <a:gd name="connsiteY47" fmla="*/ 630283 h 1105339"/>
                <a:gd name="connsiteX48" fmla="*/ 1832343 w 3090872"/>
                <a:gd name="connsiteY48" fmla="*/ 620450 h 1105339"/>
                <a:gd name="connsiteX49" fmla="*/ 1783181 w 3090872"/>
                <a:gd name="connsiteY49" fmla="*/ 571289 h 1105339"/>
                <a:gd name="connsiteX50" fmla="*/ 1763517 w 3090872"/>
                <a:gd name="connsiteY50" fmla="*/ 512296 h 1105339"/>
                <a:gd name="connsiteX51" fmla="*/ 1783181 w 3090872"/>
                <a:gd name="connsiteY51" fmla="*/ 325483 h 1105339"/>
                <a:gd name="connsiteX52" fmla="*/ 1802846 w 3090872"/>
                <a:gd name="connsiteY52" fmla="*/ 266489 h 1105339"/>
                <a:gd name="connsiteX53" fmla="*/ 1901168 w 3090872"/>
                <a:gd name="connsiteY53" fmla="*/ 168167 h 1105339"/>
                <a:gd name="connsiteX54" fmla="*/ 1930665 w 3090872"/>
                <a:gd name="connsiteY54" fmla="*/ 148502 h 1105339"/>
                <a:gd name="connsiteX55" fmla="*/ 1989659 w 3090872"/>
                <a:gd name="connsiteY55" fmla="*/ 128837 h 1105339"/>
                <a:gd name="connsiteX56" fmla="*/ 2019156 w 3090872"/>
                <a:gd name="connsiteY56" fmla="*/ 109173 h 1105339"/>
                <a:gd name="connsiteX57" fmla="*/ 2058485 w 3090872"/>
                <a:gd name="connsiteY57" fmla="*/ 99341 h 1105339"/>
                <a:gd name="connsiteX58" fmla="*/ 2117478 w 3090872"/>
                <a:gd name="connsiteY58" fmla="*/ 79676 h 1105339"/>
                <a:gd name="connsiteX59" fmla="*/ 2146975 w 3090872"/>
                <a:gd name="connsiteY59" fmla="*/ 69844 h 1105339"/>
                <a:gd name="connsiteX60" fmla="*/ 2176472 w 3090872"/>
                <a:gd name="connsiteY60" fmla="*/ 60012 h 1105339"/>
                <a:gd name="connsiteX61" fmla="*/ 2264699 w 3090872"/>
                <a:gd name="connsiteY61" fmla="*/ 50179 h 1105339"/>
                <a:gd name="connsiteX62" fmla="*/ 2343093 w 3090872"/>
                <a:gd name="connsiteY62" fmla="*/ 40347 h 1105339"/>
                <a:gd name="connsiteX63" fmla="*/ 2491104 w 3090872"/>
                <a:gd name="connsiteY63" fmla="*/ 20683 h 1105339"/>
                <a:gd name="connsiteX64" fmla="*/ 2638588 w 3090872"/>
                <a:gd name="connsiteY64" fmla="*/ 10850 h 1105339"/>
                <a:gd name="connsiteX65" fmla="*/ 2757206 w 3090872"/>
                <a:gd name="connsiteY65" fmla="*/ 966 h 1105339"/>
                <a:gd name="connsiteX66" fmla="*/ 2914259 w 3090872"/>
                <a:gd name="connsiteY66" fmla="*/ 1071 h 1105339"/>
                <a:gd name="connsiteX67" fmla="*/ 3031878 w 3090872"/>
                <a:gd name="connsiteY67" fmla="*/ 20683 h 1105339"/>
                <a:gd name="connsiteX68" fmla="*/ 3090872 w 3090872"/>
                <a:gd name="connsiteY68" fmla="*/ 40347 h 1105339"/>
                <a:gd name="connsiteX0" fmla="*/ 0 w 3031878"/>
                <a:gd name="connsiteY0" fmla="*/ 1105339 h 1105339"/>
                <a:gd name="connsiteX1" fmla="*/ 71863 w 3031878"/>
                <a:gd name="connsiteY1" fmla="*/ 860546 h 1105339"/>
                <a:gd name="connsiteX2" fmla="*/ 101865 w 3031878"/>
                <a:gd name="connsiteY2" fmla="*/ 767934 h 1105339"/>
                <a:gd name="connsiteX3" fmla="*/ 170691 w 3031878"/>
                <a:gd name="connsiteY3" fmla="*/ 689276 h 1105339"/>
                <a:gd name="connsiteX4" fmla="*/ 219747 w 3031878"/>
                <a:gd name="connsiteY4" fmla="*/ 669664 h 1105339"/>
                <a:gd name="connsiteX5" fmla="*/ 288678 w 3031878"/>
                <a:gd name="connsiteY5" fmla="*/ 640115 h 1105339"/>
                <a:gd name="connsiteX6" fmla="*/ 347672 w 3031878"/>
                <a:gd name="connsiteY6" fmla="*/ 620450 h 1105339"/>
                <a:gd name="connsiteX7" fmla="*/ 377168 w 3031878"/>
                <a:gd name="connsiteY7" fmla="*/ 610618 h 1105339"/>
                <a:gd name="connsiteX8" fmla="*/ 436162 w 3031878"/>
                <a:gd name="connsiteY8" fmla="*/ 600786 h 1105339"/>
                <a:gd name="connsiteX9" fmla="*/ 839285 w 3031878"/>
                <a:gd name="connsiteY9" fmla="*/ 610618 h 1105339"/>
                <a:gd name="connsiteX10" fmla="*/ 957429 w 3031878"/>
                <a:gd name="connsiteY10" fmla="*/ 630335 h 1105339"/>
                <a:gd name="connsiteX11" fmla="*/ 1040871 w 3031878"/>
                <a:gd name="connsiteY11" fmla="*/ 664668 h 1105339"/>
                <a:gd name="connsiteX12" fmla="*/ 1109698 w 3031878"/>
                <a:gd name="connsiteY12" fmla="*/ 723767 h 1105339"/>
                <a:gd name="connsiteX13" fmla="*/ 1134252 w 3031878"/>
                <a:gd name="connsiteY13" fmla="*/ 792383 h 1105339"/>
                <a:gd name="connsiteX14" fmla="*/ 1124420 w 3031878"/>
                <a:gd name="connsiteY14" fmla="*/ 856425 h 1105339"/>
                <a:gd name="connsiteX15" fmla="*/ 1104756 w 3031878"/>
                <a:gd name="connsiteY15" fmla="*/ 885921 h 1105339"/>
                <a:gd name="connsiteX16" fmla="*/ 1016265 w 3031878"/>
                <a:gd name="connsiteY16" fmla="*/ 935083 h 1105339"/>
                <a:gd name="connsiteX17" fmla="*/ 967104 w 3031878"/>
                <a:gd name="connsiteY17" fmla="*/ 944915 h 1105339"/>
                <a:gd name="connsiteX18" fmla="*/ 888446 w 3031878"/>
                <a:gd name="connsiteY18" fmla="*/ 925250 h 1105339"/>
                <a:gd name="connsiteX19" fmla="*/ 819620 w 3031878"/>
                <a:gd name="connsiteY19" fmla="*/ 905586 h 1105339"/>
                <a:gd name="connsiteX20" fmla="*/ 799956 w 3031878"/>
                <a:gd name="connsiteY20" fmla="*/ 876089 h 1105339"/>
                <a:gd name="connsiteX21" fmla="*/ 780291 w 3031878"/>
                <a:gd name="connsiteY21" fmla="*/ 817096 h 1105339"/>
                <a:gd name="connsiteX22" fmla="*/ 799956 w 3031878"/>
                <a:gd name="connsiteY22" fmla="*/ 640115 h 1105339"/>
                <a:gd name="connsiteX23" fmla="*/ 819620 w 3031878"/>
                <a:gd name="connsiteY23" fmla="*/ 581121 h 1105339"/>
                <a:gd name="connsiteX24" fmla="*/ 849117 w 3031878"/>
                <a:gd name="connsiteY24" fmla="*/ 551625 h 1105339"/>
                <a:gd name="connsiteX25" fmla="*/ 868781 w 3031878"/>
                <a:gd name="connsiteY25" fmla="*/ 522128 h 1105339"/>
                <a:gd name="connsiteX26" fmla="*/ 927775 w 3031878"/>
                <a:gd name="connsiteY26" fmla="*/ 482799 h 1105339"/>
                <a:gd name="connsiteX27" fmla="*/ 986768 w 3031878"/>
                <a:gd name="connsiteY27" fmla="*/ 443470 h 1105339"/>
                <a:gd name="connsiteX28" fmla="*/ 1016265 w 3031878"/>
                <a:gd name="connsiteY28" fmla="*/ 423805 h 1105339"/>
                <a:gd name="connsiteX29" fmla="*/ 1085091 w 3031878"/>
                <a:gd name="connsiteY29" fmla="*/ 394308 h 1105339"/>
                <a:gd name="connsiteX30" fmla="*/ 1144085 w 3031878"/>
                <a:gd name="connsiteY30" fmla="*/ 374644 h 1105339"/>
                <a:gd name="connsiteX31" fmla="*/ 1173581 w 3031878"/>
                <a:gd name="connsiteY31" fmla="*/ 364812 h 1105339"/>
                <a:gd name="connsiteX32" fmla="*/ 1232575 w 3031878"/>
                <a:gd name="connsiteY32" fmla="*/ 345147 h 1105339"/>
                <a:gd name="connsiteX33" fmla="*/ 1281631 w 3031878"/>
                <a:gd name="connsiteY33" fmla="*/ 330425 h 1105339"/>
                <a:gd name="connsiteX34" fmla="*/ 1349688 w 3031878"/>
                <a:gd name="connsiteY34" fmla="*/ 305923 h 1105339"/>
                <a:gd name="connsiteX35" fmla="*/ 1448885 w 3031878"/>
                <a:gd name="connsiteY35" fmla="*/ 276321 h 1105339"/>
                <a:gd name="connsiteX36" fmla="*/ 1444152 w 3031878"/>
                <a:gd name="connsiteY36" fmla="*/ 276269 h 1105339"/>
                <a:gd name="connsiteX37" fmla="*/ 1606201 w 3031878"/>
                <a:gd name="connsiteY37" fmla="*/ 256657 h 1105339"/>
                <a:gd name="connsiteX38" fmla="*/ 1940497 w 3031878"/>
                <a:gd name="connsiteY38" fmla="*/ 236992 h 1105339"/>
                <a:gd name="connsiteX39" fmla="*/ 2176472 w 3031878"/>
                <a:gd name="connsiteY39" fmla="*/ 266489 h 1105339"/>
                <a:gd name="connsiteX40" fmla="*/ 2215801 w 3031878"/>
                <a:gd name="connsiteY40" fmla="*/ 354979 h 1105339"/>
                <a:gd name="connsiteX41" fmla="*/ 2225633 w 3031878"/>
                <a:gd name="connsiteY41" fmla="*/ 384476 h 1105339"/>
                <a:gd name="connsiteX42" fmla="*/ 2215801 w 3031878"/>
                <a:gd name="connsiteY42" fmla="*/ 492631 h 1105339"/>
                <a:gd name="connsiteX43" fmla="*/ 2196136 w 3031878"/>
                <a:gd name="connsiteY43" fmla="*/ 551625 h 1105339"/>
                <a:gd name="connsiteX44" fmla="*/ 2137143 w 3031878"/>
                <a:gd name="connsiteY44" fmla="*/ 590954 h 1105339"/>
                <a:gd name="connsiteX45" fmla="*/ 2107646 w 3031878"/>
                <a:gd name="connsiteY45" fmla="*/ 600786 h 1105339"/>
                <a:gd name="connsiteX46" fmla="*/ 1998986 w 3031878"/>
                <a:gd name="connsiteY46" fmla="*/ 636500 h 1105339"/>
                <a:gd name="connsiteX47" fmla="*/ 1871672 w 3031878"/>
                <a:gd name="connsiteY47" fmla="*/ 630283 h 1105339"/>
                <a:gd name="connsiteX48" fmla="*/ 1832343 w 3031878"/>
                <a:gd name="connsiteY48" fmla="*/ 620450 h 1105339"/>
                <a:gd name="connsiteX49" fmla="*/ 1783181 w 3031878"/>
                <a:gd name="connsiteY49" fmla="*/ 571289 h 1105339"/>
                <a:gd name="connsiteX50" fmla="*/ 1763517 w 3031878"/>
                <a:gd name="connsiteY50" fmla="*/ 512296 h 1105339"/>
                <a:gd name="connsiteX51" fmla="*/ 1783181 w 3031878"/>
                <a:gd name="connsiteY51" fmla="*/ 325483 h 1105339"/>
                <a:gd name="connsiteX52" fmla="*/ 1802846 w 3031878"/>
                <a:gd name="connsiteY52" fmla="*/ 266489 h 1105339"/>
                <a:gd name="connsiteX53" fmla="*/ 1901168 w 3031878"/>
                <a:gd name="connsiteY53" fmla="*/ 168167 h 1105339"/>
                <a:gd name="connsiteX54" fmla="*/ 1930665 w 3031878"/>
                <a:gd name="connsiteY54" fmla="*/ 148502 h 1105339"/>
                <a:gd name="connsiteX55" fmla="*/ 1989659 w 3031878"/>
                <a:gd name="connsiteY55" fmla="*/ 128837 h 1105339"/>
                <a:gd name="connsiteX56" fmla="*/ 2019156 w 3031878"/>
                <a:gd name="connsiteY56" fmla="*/ 109173 h 1105339"/>
                <a:gd name="connsiteX57" fmla="*/ 2058485 w 3031878"/>
                <a:gd name="connsiteY57" fmla="*/ 99341 h 1105339"/>
                <a:gd name="connsiteX58" fmla="*/ 2117478 w 3031878"/>
                <a:gd name="connsiteY58" fmla="*/ 79676 h 1105339"/>
                <a:gd name="connsiteX59" fmla="*/ 2146975 w 3031878"/>
                <a:gd name="connsiteY59" fmla="*/ 69844 h 1105339"/>
                <a:gd name="connsiteX60" fmla="*/ 2176472 w 3031878"/>
                <a:gd name="connsiteY60" fmla="*/ 60012 h 1105339"/>
                <a:gd name="connsiteX61" fmla="*/ 2264699 w 3031878"/>
                <a:gd name="connsiteY61" fmla="*/ 50179 h 1105339"/>
                <a:gd name="connsiteX62" fmla="*/ 2343093 w 3031878"/>
                <a:gd name="connsiteY62" fmla="*/ 40347 h 1105339"/>
                <a:gd name="connsiteX63" fmla="*/ 2491104 w 3031878"/>
                <a:gd name="connsiteY63" fmla="*/ 20683 h 1105339"/>
                <a:gd name="connsiteX64" fmla="*/ 2638588 w 3031878"/>
                <a:gd name="connsiteY64" fmla="*/ 10850 h 1105339"/>
                <a:gd name="connsiteX65" fmla="*/ 2757206 w 3031878"/>
                <a:gd name="connsiteY65" fmla="*/ 966 h 1105339"/>
                <a:gd name="connsiteX66" fmla="*/ 2914259 w 3031878"/>
                <a:gd name="connsiteY66" fmla="*/ 1071 h 1105339"/>
                <a:gd name="connsiteX67" fmla="*/ 3031878 w 3031878"/>
                <a:gd name="connsiteY67" fmla="*/ 20683 h 110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031878" h="1105339">
                  <a:moveTo>
                    <a:pt x="0" y="1105339"/>
                  </a:moveTo>
                  <a:cubicBezTo>
                    <a:pt x="18954" y="1055226"/>
                    <a:pt x="54886" y="916780"/>
                    <a:pt x="71863" y="860546"/>
                  </a:cubicBezTo>
                  <a:cubicBezTo>
                    <a:pt x="88840" y="804312"/>
                    <a:pt x="85394" y="796479"/>
                    <a:pt x="101865" y="767934"/>
                  </a:cubicBezTo>
                  <a:cubicBezTo>
                    <a:pt x="118336" y="739389"/>
                    <a:pt x="151044" y="705654"/>
                    <a:pt x="170691" y="689276"/>
                  </a:cubicBezTo>
                  <a:cubicBezTo>
                    <a:pt x="190338" y="672898"/>
                    <a:pt x="209915" y="672941"/>
                    <a:pt x="219747" y="669664"/>
                  </a:cubicBezTo>
                  <a:cubicBezTo>
                    <a:pt x="266490" y="638501"/>
                    <a:pt x="218475" y="663516"/>
                    <a:pt x="288678" y="640115"/>
                  </a:cubicBezTo>
                  <a:lnTo>
                    <a:pt x="347672" y="620450"/>
                  </a:lnTo>
                  <a:cubicBezTo>
                    <a:pt x="357504" y="617173"/>
                    <a:pt x="366945" y="612322"/>
                    <a:pt x="377168" y="610618"/>
                  </a:cubicBezTo>
                  <a:lnTo>
                    <a:pt x="436162" y="600786"/>
                  </a:lnTo>
                  <a:lnTo>
                    <a:pt x="839285" y="610618"/>
                  </a:lnTo>
                  <a:cubicBezTo>
                    <a:pt x="876929" y="612186"/>
                    <a:pt x="923853" y="619143"/>
                    <a:pt x="957429" y="630335"/>
                  </a:cubicBezTo>
                  <a:lnTo>
                    <a:pt x="1040871" y="664668"/>
                  </a:lnTo>
                  <a:cubicBezTo>
                    <a:pt x="1090032" y="697442"/>
                    <a:pt x="1078485" y="679391"/>
                    <a:pt x="1109698" y="723767"/>
                  </a:cubicBezTo>
                  <a:lnTo>
                    <a:pt x="1134252" y="792383"/>
                  </a:lnTo>
                  <a:cubicBezTo>
                    <a:pt x="1130975" y="821880"/>
                    <a:pt x="1129336" y="840835"/>
                    <a:pt x="1124420" y="856425"/>
                  </a:cubicBezTo>
                  <a:cubicBezTo>
                    <a:pt x="1119504" y="872015"/>
                    <a:pt x="1113649" y="878140"/>
                    <a:pt x="1104756" y="885921"/>
                  </a:cubicBezTo>
                  <a:cubicBezTo>
                    <a:pt x="1075467" y="911549"/>
                    <a:pt x="1051375" y="926305"/>
                    <a:pt x="1016265" y="935083"/>
                  </a:cubicBezTo>
                  <a:cubicBezTo>
                    <a:pt x="1000052" y="939136"/>
                    <a:pt x="983491" y="941638"/>
                    <a:pt x="967104" y="944915"/>
                  </a:cubicBezTo>
                  <a:cubicBezTo>
                    <a:pt x="914397" y="927347"/>
                    <a:pt x="959631" y="941069"/>
                    <a:pt x="888446" y="925250"/>
                  </a:cubicBezTo>
                  <a:cubicBezTo>
                    <a:pt x="851405" y="917018"/>
                    <a:pt x="852471" y="916536"/>
                    <a:pt x="819620" y="905586"/>
                  </a:cubicBezTo>
                  <a:cubicBezTo>
                    <a:pt x="813065" y="895754"/>
                    <a:pt x="804755" y="886887"/>
                    <a:pt x="799956" y="876089"/>
                  </a:cubicBezTo>
                  <a:cubicBezTo>
                    <a:pt x="791538" y="857147"/>
                    <a:pt x="780291" y="817096"/>
                    <a:pt x="780291" y="817096"/>
                  </a:cubicBezTo>
                  <a:cubicBezTo>
                    <a:pt x="784753" y="759084"/>
                    <a:pt x="784343" y="697362"/>
                    <a:pt x="799956" y="640115"/>
                  </a:cubicBezTo>
                  <a:cubicBezTo>
                    <a:pt x="805410" y="620117"/>
                    <a:pt x="804963" y="595778"/>
                    <a:pt x="819620" y="581121"/>
                  </a:cubicBezTo>
                  <a:cubicBezTo>
                    <a:pt x="829452" y="571289"/>
                    <a:pt x="840215" y="562307"/>
                    <a:pt x="849117" y="551625"/>
                  </a:cubicBezTo>
                  <a:cubicBezTo>
                    <a:pt x="856682" y="542547"/>
                    <a:pt x="859888" y="529909"/>
                    <a:pt x="868781" y="522128"/>
                  </a:cubicBezTo>
                  <a:cubicBezTo>
                    <a:pt x="886567" y="506565"/>
                    <a:pt x="908110" y="495909"/>
                    <a:pt x="927775" y="482799"/>
                  </a:cubicBezTo>
                  <a:lnTo>
                    <a:pt x="986768" y="443470"/>
                  </a:lnTo>
                  <a:cubicBezTo>
                    <a:pt x="996600" y="436915"/>
                    <a:pt x="1005054" y="427542"/>
                    <a:pt x="1016265" y="423805"/>
                  </a:cubicBezTo>
                  <a:cubicBezTo>
                    <a:pt x="1111214" y="392156"/>
                    <a:pt x="963593" y="442907"/>
                    <a:pt x="1085091" y="394308"/>
                  </a:cubicBezTo>
                  <a:cubicBezTo>
                    <a:pt x="1104337" y="386610"/>
                    <a:pt x="1124420" y="381199"/>
                    <a:pt x="1144085" y="374644"/>
                  </a:cubicBezTo>
                  <a:lnTo>
                    <a:pt x="1173581" y="364812"/>
                  </a:lnTo>
                  <a:lnTo>
                    <a:pt x="1232575" y="345147"/>
                  </a:lnTo>
                  <a:cubicBezTo>
                    <a:pt x="1242407" y="341870"/>
                    <a:pt x="1271576" y="332939"/>
                    <a:pt x="1281631" y="330425"/>
                  </a:cubicBezTo>
                  <a:lnTo>
                    <a:pt x="1349688" y="305923"/>
                  </a:lnTo>
                  <a:cubicBezTo>
                    <a:pt x="1380823" y="296091"/>
                    <a:pt x="1433141" y="281263"/>
                    <a:pt x="1448885" y="276321"/>
                  </a:cubicBezTo>
                  <a:cubicBezTo>
                    <a:pt x="1464629" y="271379"/>
                    <a:pt x="1433868" y="277554"/>
                    <a:pt x="1444152" y="276269"/>
                  </a:cubicBezTo>
                  <a:cubicBezTo>
                    <a:pt x="1486555" y="270969"/>
                    <a:pt x="1563555" y="259379"/>
                    <a:pt x="1606201" y="256657"/>
                  </a:cubicBezTo>
                  <a:lnTo>
                    <a:pt x="1940497" y="236992"/>
                  </a:lnTo>
                  <a:cubicBezTo>
                    <a:pt x="2157292" y="257640"/>
                    <a:pt x="2081385" y="234794"/>
                    <a:pt x="2176472" y="266489"/>
                  </a:cubicBezTo>
                  <a:cubicBezTo>
                    <a:pt x="2207633" y="313232"/>
                    <a:pt x="2192400" y="284777"/>
                    <a:pt x="2215801" y="354979"/>
                  </a:cubicBezTo>
                  <a:lnTo>
                    <a:pt x="2225633" y="384476"/>
                  </a:lnTo>
                  <a:cubicBezTo>
                    <a:pt x="2222356" y="420528"/>
                    <a:pt x="2222092" y="456982"/>
                    <a:pt x="2215801" y="492631"/>
                  </a:cubicBezTo>
                  <a:cubicBezTo>
                    <a:pt x="2212199" y="513044"/>
                    <a:pt x="2213383" y="540127"/>
                    <a:pt x="2196136" y="551625"/>
                  </a:cubicBezTo>
                  <a:cubicBezTo>
                    <a:pt x="2176472" y="564735"/>
                    <a:pt x="2159564" y="583481"/>
                    <a:pt x="2137143" y="590954"/>
                  </a:cubicBezTo>
                  <a:cubicBezTo>
                    <a:pt x="2127311" y="594231"/>
                    <a:pt x="2130672" y="593195"/>
                    <a:pt x="2107646" y="600786"/>
                  </a:cubicBezTo>
                  <a:cubicBezTo>
                    <a:pt x="2071426" y="612691"/>
                    <a:pt x="2064545" y="619706"/>
                    <a:pt x="1998986" y="636500"/>
                  </a:cubicBezTo>
                  <a:cubicBezTo>
                    <a:pt x="1942256" y="637966"/>
                    <a:pt x="1899446" y="632958"/>
                    <a:pt x="1871672" y="630283"/>
                  </a:cubicBezTo>
                  <a:cubicBezTo>
                    <a:pt x="1843898" y="627608"/>
                    <a:pt x="1845453" y="623728"/>
                    <a:pt x="1832343" y="620450"/>
                  </a:cubicBezTo>
                  <a:cubicBezTo>
                    <a:pt x="1805433" y="602511"/>
                    <a:pt x="1796981" y="602338"/>
                    <a:pt x="1783181" y="571289"/>
                  </a:cubicBezTo>
                  <a:cubicBezTo>
                    <a:pt x="1774763" y="552348"/>
                    <a:pt x="1763517" y="512296"/>
                    <a:pt x="1763517" y="512296"/>
                  </a:cubicBezTo>
                  <a:cubicBezTo>
                    <a:pt x="1766848" y="468991"/>
                    <a:pt x="1770070" y="377926"/>
                    <a:pt x="1783181" y="325483"/>
                  </a:cubicBezTo>
                  <a:cubicBezTo>
                    <a:pt x="1788208" y="305373"/>
                    <a:pt x="1791348" y="283736"/>
                    <a:pt x="1802846" y="266489"/>
                  </a:cubicBezTo>
                  <a:cubicBezTo>
                    <a:pt x="1855285" y="187831"/>
                    <a:pt x="1822510" y="220606"/>
                    <a:pt x="1901168" y="168167"/>
                  </a:cubicBezTo>
                  <a:cubicBezTo>
                    <a:pt x="1911000" y="161612"/>
                    <a:pt x="1919454" y="152239"/>
                    <a:pt x="1930665" y="148502"/>
                  </a:cubicBezTo>
                  <a:cubicBezTo>
                    <a:pt x="1950330" y="141947"/>
                    <a:pt x="1972412" y="140335"/>
                    <a:pt x="1989659" y="128837"/>
                  </a:cubicBezTo>
                  <a:cubicBezTo>
                    <a:pt x="1999491" y="122282"/>
                    <a:pt x="2008295" y="113828"/>
                    <a:pt x="2019156" y="109173"/>
                  </a:cubicBezTo>
                  <a:cubicBezTo>
                    <a:pt x="2031577" y="103850"/>
                    <a:pt x="2045542" y="103224"/>
                    <a:pt x="2058485" y="99341"/>
                  </a:cubicBezTo>
                  <a:cubicBezTo>
                    <a:pt x="2078339" y="93385"/>
                    <a:pt x="2097814" y="86231"/>
                    <a:pt x="2117478" y="79676"/>
                  </a:cubicBezTo>
                  <a:lnTo>
                    <a:pt x="2146975" y="69844"/>
                  </a:lnTo>
                  <a:cubicBezTo>
                    <a:pt x="2156807" y="66567"/>
                    <a:pt x="2156851" y="63290"/>
                    <a:pt x="2176472" y="60012"/>
                  </a:cubicBezTo>
                  <a:cubicBezTo>
                    <a:pt x="2196093" y="56734"/>
                    <a:pt x="2236929" y="53457"/>
                    <a:pt x="2264699" y="50179"/>
                  </a:cubicBezTo>
                  <a:lnTo>
                    <a:pt x="2343093" y="40347"/>
                  </a:lnTo>
                  <a:cubicBezTo>
                    <a:pt x="2380827" y="35431"/>
                    <a:pt x="2409089" y="26151"/>
                    <a:pt x="2491104" y="20683"/>
                  </a:cubicBezTo>
                  <a:lnTo>
                    <a:pt x="2638588" y="10850"/>
                  </a:lnTo>
                  <a:lnTo>
                    <a:pt x="2757206" y="966"/>
                  </a:lnTo>
                  <a:cubicBezTo>
                    <a:pt x="2812922" y="3337"/>
                    <a:pt x="2868480" y="-2215"/>
                    <a:pt x="2914259" y="1071"/>
                  </a:cubicBezTo>
                  <a:cubicBezTo>
                    <a:pt x="2960038" y="4357"/>
                    <a:pt x="3002443" y="14137"/>
                    <a:pt x="3031878" y="20683"/>
                  </a:cubicBezTo>
                </a:path>
              </a:pathLst>
            </a:custGeom>
            <a:noFill/>
            <a:ln w="50800" cap="flat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tailEnd type="non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9727" tIns="54863" rIns="109727" bIns="54863" numCol="1" spcCol="38100" rtlCol="0" anchor="t">
              <a:noAutofit/>
            </a:bodyPr>
            <a:lstStyle/>
            <a:p>
              <a:pPr defTabSz="1097280" latinLnBrk="1" hangingPunct="0"/>
              <a:endParaRPr lang="en-US" sz="2160" kern="0" dirty="0">
                <a:solidFill>
                  <a:srgbClr val="000000"/>
                </a:solidFill>
                <a:latin typeface="Georgia"/>
                <a:sym typeface="Georgia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1094" y="519873"/>
            <a:ext cx="8442520" cy="748538"/>
          </a:xfrm>
        </p:spPr>
        <p:txBody>
          <a:bodyPr/>
          <a:lstStyle/>
          <a:p>
            <a:r>
              <a:rPr lang="en-NZ" dirty="0"/>
              <a:t>Research – industry impact “spectrum”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A9959-E60A-B044-AB5A-4E8EB4A38D8B}"/>
              </a:ext>
            </a:extLst>
          </p:cNvPr>
          <p:cNvSpPr txBox="1"/>
          <p:nvPr/>
        </p:nvSpPr>
        <p:spPr>
          <a:xfrm>
            <a:off x="1144705" y="1817098"/>
            <a:ext cx="2880787" cy="7571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Fundamental research</a:t>
            </a:r>
          </a:p>
          <a:p>
            <a:pPr defTabSz="1027054" hangingPunct="0"/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Academic “push”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DAFE3F-391D-4848-A501-F9AE07241553}"/>
              </a:ext>
            </a:extLst>
          </p:cNvPr>
          <p:cNvCxnSpPr>
            <a:cxnSpLocks/>
          </p:cNvCxnSpPr>
          <p:nvPr/>
        </p:nvCxnSpPr>
        <p:spPr>
          <a:xfrm>
            <a:off x="4449943" y="2204894"/>
            <a:ext cx="3470088" cy="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9B3316-90CC-0147-9A06-440CEB5AB674}"/>
              </a:ext>
            </a:extLst>
          </p:cNvPr>
          <p:cNvSpPr txBox="1"/>
          <p:nvPr/>
        </p:nvSpPr>
        <p:spPr>
          <a:xfrm>
            <a:off x="8467189" y="1817096"/>
            <a:ext cx="2371032" cy="7571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Applied Research </a:t>
            </a:r>
          </a:p>
          <a:p>
            <a:pPr defTabSz="1027054" hangingPunct="0"/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Industry “pull”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B037C9E-F6D1-AC46-8561-9B076BD913D7}"/>
              </a:ext>
            </a:extLst>
          </p:cNvPr>
          <p:cNvSpPr/>
          <p:nvPr/>
        </p:nvSpPr>
        <p:spPr>
          <a:xfrm>
            <a:off x="2437735" y="3593538"/>
            <a:ext cx="5735388" cy="1779448"/>
          </a:xfrm>
          <a:custGeom>
            <a:avLst/>
            <a:gdLst>
              <a:gd name="connsiteX0" fmla="*/ 279679 w 4802518"/>
              <a:gd name="connsiteY0" fmla="*/ 1553561 h 1573225"/>
              <a:gd name="connsiteX1" fmla="*/ 230518 w 4802518"/>
              <a:gd name="connsiteY1" fmla="*/ 1573225 h 1573225"/>
              <a:gd name="connsiteX2" fmla="*/ 122363 w 4802518"/>
              <a:gd name="connsiteY2" fmla="*/ 1543729 h 1573225"/>
              <a:gd name="connsiteX3" fmla="*/ 63369 w 4802518"/>
              <a:gd name="connsiteY3" fmla="*/ 1494567 h 1573225"/>
              <a:gd name="connsiteX4" fmla="*/ 24040 w 4802518"/>
              <a:gd name="connsiteY4" fmla="*/ 1435574 h 1573225"/>
              <a:gd name="connsiteX5" fmla="*/ 14208 w 4802518"/>
              <a:gd name="connsiteY5" fmla="*/ 1209432 h 1573225"/>
              <a:gd name="connsiteX6" fmla="*/ 24040 w 4802518"/>
              <a:gd name="connsiteY6" fmla="*/ 1150438 h 1573225"/>
              <a:gd name="connsiteX7" fmla="*/ 92866 w 4802518"/>
              <a:gd name="connsiteY7" fmla="*/ 1071780 h 1573225"/>
              <a:gd name="connsiteX8" fmla="*/ 122363 w 4802518"/>
              <a:gd name="connsiteY8" fmla="*/ 1061948 h 1573225"/>
              <a:gd name="connsiteX9" fmla="*/ 210853 w 4802518"/>
              <a:gd name="connsiteY9" fmla="*/ 1022619 h 1573225"/>
              <a:gd name="connsiteX10" fmla="*/ 269847 w 4802518"/>
              <a:gd name="connsiteY10" fmla="*/ 1002954 h 1573225"/>
              <a:gd name="connsiteX11" fmla="*/ 299343 w 4802518"/>
              <a:gd name="connsiteY11" fmla="*/ 993122 h 1573225"/>
              <a:gd name="connsiteX12" fmla="*/ 358337 w 4802518"/>
              <a:gd name="connsiteY12" fmla="*/ 983290 h 1573225"/>
              <a:gd name="connsiteX13" fmla="*/ 761460 w 4802518"/>
              <a:gd name="connsiteY13" fmla="*/ 993122 h 1573225"/>
              <a:gd name="connsiteX14" fmla="*/ 908943 w 4802518"/>
              <a:gd name="connsiteY14" fmla="*/ 1022619 h 1573225"/>
              <a:gd name="connsiteX15" fmla="*/ 967937 w 4802518"/>
              <a:gd name="connsiteY15" fmla="*/ 1042283 h 1573225"/>
              <a:gd name="connsiteX16" fmla="*/ 1036763 w 4802518"/>
              <a:gd name="connsiteY16" fmla="*/ 1120941 h 1573225"/>
              <a:gd name="connsiteX17" fmla="*/ 1056427 w 4802518"/>
              <a:gd name="connsiteY17" fmla="*/ 1150438 h 1573225"/>
              <a:gd name="connsiteX18" fmla="*/ 1046595 w 4802518"/>
              <a:gd name="connsiteY18" fmla="*/ 1238929 h 1573225"/>
              <a:gd name="connsiteX19" fmla="*/ 1026931 w 4802518"/>
              <a:gd name="connsiteY19" fmla="*/ 1268425 h 1573225"/>
              <a:gd name="connsiteX20" fmla="*/ 938440 w 4802518"/>
              <a:gd name="connsiteY20" fmla="*/ 1317587 h 1573225"/>
              <a:gd name="connsiteX21" fmla="*/ 889279 w 4802518"/>
              <a:gd name="connsiteY21" fmla="*/ 1327419 h 1573225"/>
              <a:gd name="connsiteX22" fmla="*/ 810621 w 4802518"/>
              <a:gd name="connsiteY22" fmla="*/ 1307754 h 1573225"/>
              <a:gd name="connsiteX23" fmla="*/ 741795 w 4802518"/>
              <a:gd name="connsiteY23" fmla="*/ 1288090 h 1573225"/>
              <a:gd name="connsiteX24" fmla="*/ 722131 w 4802518"/>
              <a:gd name="connsiteY24" fmla="*/ 1258593 h 1573225"/>
              <a:gd name="connsiteX25" fmla="*/ 702466 w 4802518"/>
              <a:gd name="connsiteY25" fmla="*/ 1199600 h 1573225"/>
              <a:gd name="connsiteX26" fmla="*/ 722131 w 4802518"/>
              <a:gd name="connsiteY26" fmla="*/ 1022619 h 1573225"/>
              <a:gd name="connsiteX27" fmla="*/ 741795 w 4802518"/>
              <a:gd name="connsiteY27" fmla="*/ 963625 h 1573225"/>
              <a:gd name="connsiteX28" fmla="*/ 771292 w 4802518"/>
              <a:gd name="connsiteY28" fmla="*/ 934129 h 1573225"/>
              <a:gd name="connsiteX29" fmla="*/ 790956 w 4802518"/>
              <a:gd name="connsiteY29" fmla="*/ 904632 h 1573225"/>
              <a:gd name="connsiteX30" fmla="*/ 849950 w 4802518"/>
              <a:gd name="connsiteY30" fmla="*/ 865303 h 1573225"/>
              <a:gd name="connsiteX31" fmla="*/ 908943 w 4802518"/>
              <a:gd name="connsiteY31" fmla="*/ 825974 h 1573225"/>
              <a:gd name="connsiteX32" fmla="*/ 938440 w 4802518"/>
              <a:gd name="connsiteY32" fmla="*/ 806309 h 1573225"/>
              <a:gd name="connsiteX33" fmla="*/ 1007266 w 4802518"/>
              <a:gd name="connsiteY33" fmla="*/ 776812 h 1573225"/>
              <a:gd name="connsiteX34" fmla="*/ 1066260 w 4802518"/>
              <a:gd name="connsiteY34" fmla="*/ 757148 h 1573225"/>
              <a:gd name="connsiteX35" fmla="*/ 1095756 w 4802518"/>
              <a:gd name="connsiteY35" fmla="*/ 747316 h 1573225"/>
              <a:gd name="connsiteX36" fmla="*/ 1154750 w 4802518"/>
              <a:gd name="connsiteY36" fmla="*/ 727651 h 1573225"/>
              <a:gd name="connsiteX37" fmla="*/ 1184247 w 4802518"/>
              <a:gd name="connsiteY37" fmla="*/ 717819 h 1573225"/>
              <a:gd name="connsiteX38" fmla="*/ 1223576 w 4802518"/>
              <a:gd name="connsiteY38" fmla="*/ 707987 h 1573225"/>
              <a:gd name="connsiteX39" fmla="*/ 1331731 w 4802518"/>
              <a:gd name="connsiteY39" fmla="*/ 668658 h 1573225"/>
              <a:gd name="connsiteX40" fmla="*/ 1371060 w 4802518"/>
              <a:gd name="connsiteY40" fmla="*/ 658825 h 1573225"/>
              <a:gd name="connsiteX41" fmla="*/ 1400556 w 4802518"/>
              <a:gd name="connsiteY41" fmla="*/ 648993 h 1573225"/>
              <a:gd name="connsiteX42" fmla="*/ 1528376 w 4802518"/>
              <a:gd name="connsiteY42" fmla="*/ 639161 h 1573225"/>
              <a:gd name="connsiteX43" fmla="*/ 1862672 w 4802518"/>
              <a:gd name="connsiteY43" fmla="*/ 619496 h 1573225"/>
              <a:gd name="connsiteX44" fmla="*/ 2098647 w 4802518"/>
              <a:gd name="connsiteY44" fmla="*/ 648993 h 1573225"/>
              <a:gd name="connsiteX45" fmla="*/ 2137976 w 4802518"/>
              <a:gd name="connsiteY45" fmla="*/ 737483 h 1573225"/>
              <a:gd name="connsiteX46" fmla="*/ 2147808 w 4802518"/>
              <a:gd name="connsiteY46" fmla="*/ 766980 h 1573225"/>
              <a:gd name="connsiteX47" fmla="*/ 2137976 w 4802518"/>
              <a:gd name="connsiteY47" fmla="*/ 875135 h 1573225"/>
              <a:gd name="connsiteX48" fmla="*/ 2118311 w 4802518"/>
              <a:gd name="connsiteY48" fmla="*/ 934129 h 1573225"/>
              <a:gd name="connsiteX49" fmla="*/ 2059318 w 4802518"/>
              <a:gd name="connsiteY49" fmla="*/ 973458 h 1573225"/>
              <a:gd name="connsiteX50" fmla="*/ 2029821 w 4802518"/>
              <a:gd name="connsiteY50" fmla="*/ 983290 h 1573225"/>
              <a:gd name="connsiteX51" fmla="*/ 1941331 w 4802518"/>
              <a:gd name="connsiteY51" fmla="*/ 1032451 h 1573225"/>
              <a:gd name="connsiteX52" fmla="*/ 1793847 w 4802518"/>
              <a:gd name="connsiteY52" fmla="*/ 1012787 h 1573225"/>
              <a:gd name="connsiteX53" fmla="*/ 1754518 w 4802518"/>
              <a:gd name="connsiteY53" fmla="*/ 1002954 h 1573225"/>
              <a:gd name="connsiteX54" fmla="*/ 1705356 w 4802518"/>
              <a:gd name="connsiteY54" fmla="*/ 953793 h 1573225"/>
              <a:gd name="connsiteX55" fmla="*/ 1685692 w 4802518"/>
              <a:gd name="connsiteY55" fmla="*/ 894800 h 1573225"/>
              <a:gd name="connsiteX56" fmla="*/ 1705356 w 4802518"/>
              <a:gd name="connsiteY56" fmla="*/ 707987 h 1573225"/>
              <a:gd name="connsiteX57" fmla="*/ 1725021 w 4802518"/>
              <a:gd name="connsiteY57" fmla="*/ 648993 h 1573225"/>
              <a:gd name="connsiteX58" fmla="*/ 1823343 w 4802518"/>
              <a:gd name="connsiteY58" fmla="*/ 550671 h 1573225"/>
              <a:gd name="connsiteX59" fmla="*/ 1852840 w 4802518"/>
              <a:gd name="connsiteY59" fmla="*/ 531006 h 1573225"/>
              <a:gd name="connsiteX60" fmla="*/ 1911834 w 4802518"/>
              <a:gd name="connsiteY60" fmla="*/ 511341 h 1573225"/>
              <a:gd name="connsiteX61" fmla="*/ 1941331 w 4802518"/>
              <a:gd name="connsiteY61" fmla="*/ 491677 h 1573225"/>
              <a:gd name="connsiteX62" fmla="*/ 1980660 w 4802518"/>
              <a:gd name="connsiteY62" fmla="*/ 481845 h 1573225"/>
              <a:gd name="connsiteX63" fmla="*/ 2039653 w 4802518"/>
              <a:gd name="connsiteY63" fmla="*/ 462180 h 1573225"/>
              <a:gd name="connsiteX64" fmla="*/ 2069150 w 4802518"/>
              <a:gd name="connsiteY64" fmla="*/ 452348 h 1573225"/>
              <a:gd name="connsiteX65" fmla="*/ 2098647 w 4802518"/>
              <a:gd name="connsiteY65" fmla="*/ 442516 h 1573225"/>
              <a:gd name="connsiteX66" fmla="*/ 2137976 w 4802518"/>
              <a:gd name="connsiteY66" fmla="*/ 432683 h 1573225"/>
              <a:gd name="connsiteX67" fmla="*/ 2167472 w 4802518"/>
              <a:gd name="connsiteY67" fmla="*/ 422851 h 1573225"/>
              <a:gd name="connsiteX68" fmla="*/ 2413279 w 4802518"/>
              <a:gd name="connsiteY68" fmla="*/ 403187 h 1573225"/>
              <a:gd name="connsiteX69" fmla="*/ 2560763 w 4802518"/>
              <a:gd name="connsiteY69" fmla="*/ 393354 h 1573225"/>
              <a:gd name="connsiteX70" fmla="*/ 2796737 w 4802518"/>
              <a:gd name="connsiteY70" fmla="*/ 373690 h 1573225"/>
              <a:gd name="connsiteX71" fmla="*/ 2904892 w 4802518"/>
              <a:gd name="connsiteY71" fmla="*/ 393354 h 1573225"/>
              <a:gd name="connsiteX72" fmla="*/ 2954053 w 4802518"/>
              <a:gd name="connsiteY72" fmla="*/ 403187 h 1573225"/>
              <a:gd name="connsiteX73" fmla="*/ 3013047 w 4802518"/>
              <a:gd name="connsiteY73" fmla="*/ 422851 h 1573225"/>
              <a:gd name="connsiteX74" fmla="*/ 3072040 w 4802518"/>
              <a:gd name="connsiteY74" fmla="*/ 462180 h 1573225"/>
              <a:gd name="connsiteX75" fmla="*/ 3121202 w 4802518"/>
              <a:gd name="connsiteY75" fmla="*/ 521174 h 1573225"/>
              <a:gd name="connsiteX76" fmla="*/ 3150698 w 4802518"/>
              <a:gd name="connsiteY76" fmla="*/ 619496 h 1573225"/>
              <a:gd name="connsiteX77" fmla="*/ 3140866 w 4802518"/>
              <a:gd name="connsiteY77" fmla="*/ 796477 h 1573225"/>
              <a:gd name="connsiteX78" fmla="*/ 3101537 w 4802518"/>
              <a:gd name="connsiteY78" fmla="*/ 884967 h 1573225"/>
              <a:gd name="connsiteX79" fmla="*/ 3072040 w 4802518"/>
              <a:gd name="connsiteY79" fmla="*/ 894800 h 1573225"/>
              <a:gd name="connsiteX80" fmla="*/ 2993382 w 4802518"/>
              <a:gd name="connsiteY80" fmla="*/ 924296 h 1573225"/>
              <a:gd name="connsiteX81" fmla="*/ 2904892 w 4802518"/>
              <a:gd name="connsiteY81" fmla="*/ 914464 h 1573225"/>
              <a:gd name="connsiteX82" fmla="*/ 2875395 w 4802518"/>
              <a:gd name="connsiteY82" fmla="*/ 894800 h 1573225"/>
              <a:gd name="connsiteX83" fmla="*/ 2845898 w 4802518"/>
              <a:gd name="connsiteY83" fmla="*/ 776812 h 1573225"/>
              <a:gd name="connsiteX84" fmla="*/ 2855731 w 4802518"/>
              <a:gd name="connsiteY84" fmla="*/ 678490 h 1573225"/>
              <a:gd name="connsiteX85" fmla="*/ 2875395 w 4802518"/>
              <a:gd name="connsiteY85" fmla="*/ 619496 h 1573225"/>
              <a:gd name="connsiteX86" fmla="*/ 2924556 w 4802518"/>
              <a:gd name="connsiteY86" fmla="*/ 531006 h 1573225"/>
              <a:gd name="connsiteX87" fmla="*/ 2954053 w 4802518"/>
              <a:gd name="connsiteY87" fmla="*/ 501509 h 1573225"/>
              <a:gd name="connsiteX88" fmla="*/ 2973718 w 4802518"/>
              <a:gd name="connsiteY88" fmla="*/ 472012 h 1573225"/>
              <a:gd name="connsiteX89" fmla="*/ 3013047 w 4802518"/>
              <a:gd name="connsiteY89" fmla="*/ 442516 h 1573225"/>
              <a:gd name="connsiteX90" fmla="*/ 3072040 w 4802518"/>
              <a:gd name="connsiteY90" fmla="*/ 403187 h 1573225"/>
              <a:gd name="connsiteX91" fmla="*/ 3131034 w 4802518"/>
              <a:gd name="connsiteY91" fmla="*/ 363858 h 1573225"/>
              <a:gd name="connsiteX92" fmla="*/ 3209692 w 4802518"/>
              <a:gd name="connsiteY92" fmla="*/ 344193 h 1573225"/>
              <a:gd name="connsiteX93" fmla="*/ 3249021 w 4802518"/>
              <a:gd name="connsiteY93" fmla="*/ 334361 h 1573225"/>
              <a:gd name="connsiteX94" fmla="*/ 3298182 w 4802518"/>
              <a:gd name="connsiteY94" fmla="*/ 324529 h 1573225"/>
              <a:gd name="connsiteX95" fmla="*/ 3347343 w 4802518"/>
              <a:gd name="connsiteY95" fmla="*/ 304864 h 1573225"/>
              <a:gd name="connsiteX96" fmla="*/ 3426002 w 4802518"/>
              <a:gd name="connsiteY96" fmla="*/ 285200 h 1573225"/>
              <a:gd name="connsiteX97" fmla="*/ 3455498 w 4802518"/>
              <a:gd name="connsiteY97" fmla="*/ 265535 h 1573225"/>
              <a:gd name="connsiteX98" fmla="*/ 3484995 w 4802518"/>
              <a:gd name="connsiteY98" fmla="*/ 255703 h 1573225"/>
              <a:gd name="connsiteX99" fmla="*/ 3583318 w 4802518"/>
              <a:gd name="connsiteY99" fmla="*/ 236038 h 1573225"/>
              <a:gd name="connsiteX100" fmla="*/ 3661976 w 4802518"/>
              <a:gd name="connsiteY100" fmla="*/ 216374 h 1573225"/>
              <a:gd name="connsiteX101" fmla="*/ 3720969 w 4802518"/>
              <a:gd name="connsiteY101" fmla="*/ 196709 h 1573225"/>
              <a:gd name="connsiteX102" fmla="*/ 3750466 w 4802518"/>
              <a:gd name="connsiteY102" fmla="*/ 186877 h 1573225"/>
              <a:gd name="connsiteX103" fmla="*/ 3799627 w 4802518"/>
              <a:gd name="connsiteY103" fmla="*/ 177045 h 1573225"/>
              <a:gd name="connsiteX104" fmla="*/ 3868453 w 4802518"/>
              <a:gd name="connsiteY104" fmla="*/ 147548 h 1573225"/>
              <a:gd name="connsiteX105" fmla="*/ 3917614 w 4802518"/>
              <a:gd name="connsiteY105" fmla="*/ 137716 h 1573225"/>
              <a:gd name="connsiteX106" fmla="*/ 3947111 w 4802518"/>
              <a:gd name="connsiteY106" fmla="*/ 118051 h 1573225"/>
              <a:gd name="connsiteX107" fmla="*/ 4006105 w 4802518"/>
              <a:gd name="connsiteY107" fmla="*/ 98387 h 1573225"/>
              <a:gd name="connsiteX108" fmla="*/ 4065098 w 4802518"/>
              <a:gd name="connsiteY108" fmla="*/ 78722 h 1573225"/>
              <a:gd name="connsiteX109" fmla="*/ 4104427 w 4802518"/>
              <a:gd name="connsiteY109" fmla="*/ 68890 h 1573225"/>
              <a:gd name="connsiteX110" fmla="*/ 4133924 w 4802518"/>
              <a:gd name="connsiteY110" fmla="*/ 59058 h 1573225"/>
              <a:gd name="connsiteX111" fmla="*/ 4183085 w 4802518"/>
              <a:gd name="connsiteY111" fmla="*/ 49225 h 1573225"/>
              <a:gd name="connsiteX112" fmla="*/ 4261743 w 4802518"/>
              <a:gd name="connsiteY112" fmla="*/ 29561 h 1573225"/>
              <a:gd name="connsiteX113" fmla="*/ 4340402 w 4802518"/>
              <a:gd name="connsiteY113" fmla="*/ 19729 h 1573225"/>
              <a:gd name="connsiteX114" fmla="*/ 4802518 w 4802518"/>
              <a:gd name="connsiteY114" fmla="*/ 64 h 1573225"/>
              <a:gd name="connsiteX0" fmla="*/ 326744 w 4802518"/>
              <a:gd name="connsiteY0" fmla="*/ 1627520 h 1628144"/>
              <a:gd name="connsiteX1" fmla="*/ 230518 w 4802518"/>
              <a:gd name="connsiteY1" fmla="*/ 1573225 h 1628144"/>
              <a:gd name="connsiteX2" fmla="*/ 122363 w 4802518"/>
              <a:gd name="connsiteY2" fmla="*/ 1543729 h 1628144"/>
              <a:gd name="connsiteX3" fmla="*/ 63369 w 4802518"/>
              <a:gd name="connsiteY3" fmla="*/ 1494567 h 1628144"/>
              <a:gd name="connsiteX4" fmla="*/ 24040 w 4802518"/>
              <a:gd name="connsiteY4" fmla="*/ 1435574 h 1628144"/>
              <a:gd name="connsiteX5" fmla="*/ 14208 w 4802518"/>
              <a:gd name="connsiteY5" fmla="*/ 1209432 h 1628144"/>
              <a:gd name="connsiteX6" fmla="*/ 24040 w 4802518"/>
              <a:gd name="connsiteY6" fmla="*/ 1150438 h 1628144"/>
              <a:gd name="connsiteX7" fmla="*/ 92866 w 4802518"/>
              <a:gd name="connsiteY7" fmla="*/ 1071780 h 1628144"/>
              <a:gd name="connsiteX8" fmla="*/ 122363 w 4802518"/>
              <a:gd name="connsiteY8" fmla="*/ 1061948 h 1628144"/>
              <a:gd name="connsiteX9" fmla="*/ 210853 w 4802518"/>
              <a:gd name="connsiteY9" fmla="*/ 1022619 h 1628144"/>
              <a:gd name="connsiteX10" fmla="*/ 269847 w 4802518"/>
              <a:gd name="connsiteY10" fmla="*/ 1002954 h 1628144"/>
              <a:gd name="connsiteX11" fmla="*/ 299343 w 4802518"/>
              <a:gd name="connsiteY11" fmla="*/ 993122 h 1628144"/>
              <a:gd name="connsiteX12" fmla="*/ 358337 w 4802518"/>
              <a:gd name="connsiteY12" fmla="*/ 983290 h 1628144"/>
              <a:gd name="connsiteX13" fmla="*/ 761460 w 4802518"/>
              <a:gd name="connsiteY13" fmla="*/ 993122 h 1628144"/>
              <a:gd name="connsiteX14" fmla="*/ 908943 w 4802518"/>
              <a:gd name="connsiteY14" fmla="*/ 1022619 h 1628144"/>
              <a:gd name="connsiteX15" fmla="*/ 967937 w 4802518"/>
              <a:gd name="connsiteY15" fmla="*/ 1042283 h 1628144"/>
              <a:gd name="connsiteX16" fmla="*/ 1036763 w 4802518"/>
              <a:gd name="connsiteY16" fmla="*/ 1120941 h 1628144"/>
              <a:gd name="connsiteX17" fmla="*/ 1056427 w 4802518"/>
              <a:gd name="connsiteY17" fmla="*/ 1150438 h 1628144"/>
              <a:gd name="connsiteX18" fmla="*/ 1046595 w 4802518"/>
              <a:gd name="connsiteY18" fmla="*/ 1238929 h 1628144"/>
              <a:gd name="connsiteX19" fmla="*/ 1026931 w 4802518"/>
              <a:gd name="connsiteY19" fmla="*/ 1268425 h 1628144"/>
              <a:gd name="connsiteX20" fmla="*/ 938440 w 4802518"/>
              <a:gd name="connsiteY20" fmla="*/ 1317587 h 1628144"/>
              <a:gd name="connsiteX21" fmla="*/ 889279 w 4802518"/>
              <a:gd name="connsiteY21" fmla="*/ 1327419 h 1628144"/>
              <a:gd name="connsiteX22" fmla="*/ 810621 w 4802518"/>
              <a:gd name="connsiteY22" fmla="*/ 1307754 h 1628144"/>
              <a:gd name="connsiteX23" fmla="*/ 741795 w 4802518"/>
              <a:gd name="connsiteY23" fmla="*/ 1288090 h 1628144"/>
              <a:gd name="connsiteX24" fmla="*/ 722131 w 4802518"/>
              <a:gd name="connsiteY24" fmla="*/ 1258593 h 1628144"/>
              <a:gd name="connsiteX25" fmla="*/ 702466 w 4802518"/>
              <a:gd name="connsiteY25" fmla="*/ 1199600 h 1628144"/>
              <a:gd name="connsiteX26" fmla="*/ 722131 w 4802518"/>
              <a:gd name="connsiteY26" fmla="*/ 1022619 h 1628144"/>
              <a:gd name="connsiteX27" fmla="*/ 741795 w 4802518"/>
              <a:gd name="connsiteY27" fmla="*/ 963625 h 1628144"/>
              <a:gd name="connsiteX28" fmla="*/ 771292 w 4802518"/>
              <a:gd name="connsiteY28" fmla="*/ 934129 h 1628144"/>
              <a:gd name="connsiteX29" fmla="*/ 790956 w 4802518"/>
              <a:gd name="connsiteY29" fmla="*/ 904632 h 1628144"/>
              <a:gd name="connsiteX30" fmla="*/ 849950 w 4802518"/>
              <a:gd name="connsiteY30" fmla="*/ 865303 h 1628144"/>
              <a:gd name="connsiteX31" fmla="*/ 908943 w 4802518"/>
              <a:gd name="connsiteY31" fmla="*/ 825974 h 1628144"/>
              <a:gd name="connsiteX32" fmla="*/ 938440 w 4802518"/>
              <a:gd name="connsiteY32" fmla="*/ 806309 h 1628144"/>
              <a:gd name="connsiteX33" fmla="*/ 1007266 w 4802518"/>
              <a:gd name="connsiteY33" fmla="*/ 776812 h 1628144"/>
              <a:gd name="connsiteX34" fmla="*/ 1066260 w 4802518"/>
              <a:gd name="connsiteY34" fmla="*/ 757148 h 1628144"/>
              <a:gd name="connsiteX35" fmla="*/ 1095756 w 4802518"/>
              <a:gd name="connsiteY35" fmla="*/ 747316 h 1628144"/>
              <a:gd name="connsiteX36" fmla="*/ 1154750 w 4802518"/>
              <a:gd name="connsiteY36" fmla="*/ 727651 h 1628144"/>
              <a:gd name="connsiteX37" fmla="*/ 1184247 w 4802518"/>
              <a:gd name="connsiteY37" fmla="*/ 717819 h 1628144"/>
              <a:gd name="connsiteX38" fmla="*/ 1223576 w 4802518"/>
              <a:gd name="connsiteY38" fmla="*/ 707987 h 1628144"/>
              <a:gd name="connsiteX39" fmla="*/ 1331731 w 4802518"/>
              <a:gd name="connsiteY39" fmla="*/ 668658 h 1628144"/>
              <a:gd name="connsiteX40" fmla="*/ 1371060 w 4802518"/>
              <a:gd name="connsiteY40" fmla="*/ 658825 h 1628144"/>
              <a:gd name="connsiteX41" fmla="*/ 1400556 w 4802518"/>
              <a:gd name="connsiteY41" fmla="*/ 648993 h 1628144"/>
              <a:gd name="connsiteX42" fmla="*/ 1528376 w 4802518"/>
              <a:gd name="connsiteY42" fmla="*/ 639161 h 1628144"/>
              <a:gd name="connsiteX43" fmla="*/ 1862672 w 4802518"/>
              <a:gd name="connsiteY43" fmla="*/ 619496 h 1628144"/>
              <a:gd name="connsiteX44" fmla="*/ 2098647 w 4802518"/>
              <a:gd name="connsiteY44" fmla="*/ 648993 h 1628144"/>
              <a:gd name="connsiteX45" fmla="*/ 2137976 w 4802518"/>
              <a:gd name="connsiteY45" fmla="*/ 737483 h 1628144"/>
              <a:gd name="connsiteX46" fmla="*/ 2147808 w 4802518"/>
              <a:gd name="connsiteY46" fmla="*/ 766980 h 1628144"/>
              <a:gd name="connsiteX47" fmla="*/ 2137976 w 4802518"/>
              <a:gd name="connsiteY47" fmla="*/ 875135 h 1628144"/>
              <a:gd name="connsiteX48" fmla="*/ 2118311 w 4802518"/>
              <a:gd name="connsiteY48" fmla="*/ 934129 h 1628144"/>
              <a:gd name="connsiteX49" fmla="*/ 2059318 w 4802518"/>
              <a:gd name="connsiteY49" fmla="*/ 973458 h 1628144"/>
              <a:gd name="connsiteX50" fmla="*/ 2029821 w 4802518"/>
              <a:gd name="connsiteY50" fmla="*/ 983290 h 1628144"/>
              <a:gd name="connsiteX51" fmla="*/ 1941331 w 4802518"/>
              <a:gd name="connsiteY51" fmla="*/ 1032451 h 1628144"/>
              <a:gd name="connsiteX52" fmla="*/ 1793847 w 4802518"/>
              <a:gd name="connsiteY52" fmla="*/ 1012787 h 1628144"/>
              <a:gd name="connsiteX53" fmla="*/ 1754518 w 4802518"/>
              <a:gd name="connsiteY53" fmla="*/ 1002954 h 1628144"/>
              <a:gd name="connsiteX54" fmla="*/ 1705356 w 4802518"/>
              <a:gd name="connsiteY54" fmla="*/ 953793 h 1628144"/>
              <a:gd name="connsiteX55" fmla="*/ 1685692 w 4802518"/>
              <a:gd name="connsiteY55" fmla="*/ 894800 h 1628144"/>
              <a:gd name="connsiteX56" fmla="*/ 1705356 w 4802518"/>
              <a:gd name="connsiteY56" fmla="*/ 707987 h 1628144"/>
              <a:gd name="connsiteX57" fmla="*/ 1725021 w 4802518"/>
              <a:gd name="connsiteY57" fmla="*/ 648993 h 1628144"/>
              <a:gd name="connsiteX58" fmla="*/ 1823343 w 4802518"/>
              <a:gd name="connsiteY58" fmla="*/ 550671 h 1628144"/>
              <a:gd name="connsiteX59" fmla="*/ 1852840 w 4802518"/>
              <a:gd name="connsiteY59" fmla="*/ 531006 h 1628144"/>
              <a:gd name="connsiteX60" fmla="*/ 1911834 w 4802518"/>
              <a:gd name="connsiteY60" fmla="*/ 511341 h 1628144"/>
              <a:gd name="connsiteX61" fmla="*/ 1941331 w 4802518"/>
              <a:gd name="connsiteY61" fmla="*/ 491677 h 1628144"/>
              <a:gd name="connsiteX62" fmla="*/ 1980660 w 4802518"/>
              <a:gd name="connsiteY62" fmla="*/ 481845 h 1628144"/>
              <a:gd name="connsiteX63" fmla="*/ 2039653 w 4802518"/>
              <a:gd name="connsiteY63" fmla="*/ 462180 h 1628144"/>
              <a:gd name="connsiteX64" fmla="*/ 2069150 w 4802518"/>
              <a:gd name="connsiteY64" fmla="*/ 452348 h 1628144"/>
              <a:gd name="connsiteX65" fmla="*/ 2098647 w 4802518"/>
              <a:gd name="connsiteY65" fmla="*/ 442516 h 1628144"/>
              <a:gd name="connsiteX66" fmla="*/ 2137976 w 4802518"/>
              <a:gd name="connsiteY66" fmla="*/ 432683 h 1628144"/>
              <a:gd name="connsiteX67" fmla="*/ 2167472 w 4802518"/>
              <a:gd name="connsiteY67" fmla="*/ 422851 h 1628144"/>
              <a:gd name="connsiteX68" fmla="*/ 2413279 w 4802518"/>
              <a:gd name="connsiteY68" fmla="*/ 403187 h 1628144"/>
              <a:gd name="connsiteX69" fmla="*/ 2560763 w 4802518"/>
              <a:gd name="connsiteY69" fmla="*/ 393354 h 1628144"/>
              <a:gd name="connsiteX70" fmla="*/ 2796737 w 4802518"/>
              <a:gd name="connsiteY70" fmla="*/ 373690 h 1628144"/>
              <a:gd name="connsiteX71" fmla="*/ 2904892 w 4802518"/>
              <a:gd name="connsiteY71" fmla="*/ 393354 h 1628144"/>
              <a:gd name="connsiteX72" fmla="*/ 2954053 w 4802518"/>
              <a:gd name="connsiteY72" fmla="*/ 403187 h 1628144"/>
              <a:gd name="connsiteX73" fmla="*/ 3013047 w 4802518"/>
              <a:gd name="connsiteY73" fmla="*/ 422851 h 1628144"/>
              <a:gd name="connsiteX74" fmla="*/ 3072040 w 4802518"/>
              <a:gd name="connsiteY74" fmla="*/ 462180 h 1628144"/>
              <a:gd name="connsiteX75" fmla="*/ 3121202 w 4802518"/>
              <a:gd name="connsiteY75" fmla="*/ 521174 h 1628144"/>
              <a:gd name="connsiteX76" fmla="*/ 3150698 w 4802518"/>
              <a:gd name="connsiteY76" fmla="*/ 619496 h 1628144"/>
              <a:gd name="connsiteX77" fmla="*/ 3140866 w 4802518"/>
              <a:gd name="connsiteY77" fmla="*/ 796477 h 1628144"/>
              <a:gd name="connsiteX78" fmla="*/ 3101537 w 4802518"/>
              <a:gd name="connsiteY78" fmla="*/ 884967 h 1628144"/>
              <a:gd name="connsiteX79" fmla="*/ 3072040 w 4802518"/>
              <a:gd name="connsiteY79" fmla="*/ 894800 h 1628144"/>
              <a:gd name="connsiteX80" fmla="*/ 2993382 w 4802518"/>
              <a:gd name="connsiteY80" fmla="*/ 924296 h 1628144"/>
              <a:gd name="connsiteX81" fmla="*/ 2904892 w 4802518"/>
              <a:gd name="connsiteY81" fmla="*/ 914464 h 1628144"/>
              <a:gd name="connsiteX82" fmla="*/ 2875395 w 4802518"/>
              <a:gd name="connsiteY82" fmla="*/ 894800 h 1628144"/>
              <a:gd name="connsiteX83" fmla="*/ 2845898 w 4802518"/>
              <a:gd name="connsiteY83" fmla="*/ 776812 h 1628144"/>
              <a:gd name="connsiteX84" fmla="*/ 2855731 w 4802518"/>
              <a:gd name="connsiteY84" fmla="*/ 678490 h 1628144"/>
              <a:gd name="connsiteX85" fmla="*/ 2875395 w 4802518"/>
              <a:gd name="connsiteY85" fmla="*/ 619496 h 1628144"/>
              <a:gd name="connsiteX86" fmla="*/ 2924556 w 4802518"/>
              <a:gd name="connsiteY86" fmla="*/ 531006 h 1628144"/>
              <a:gd name="connsiteX87" fmla="*/ 2954053 w 4802518"/>
              <a:gd name="connsiteY87" fmla="*/ 501509 h 1628144"/>
              <a:gd name="connsiteX88" fmla="*/ 2973718 w 4802518"/>
              <a:gd name="connsiteY88" fmla="*/ 472012 h 1628144"/>
              <a:gd name="connsiteX89" fmla="*/ 3013047 w 4802518"/>
              <a:gd name="connsiteY89" fmla="*/ 442516 h 1628144"/>
              <a:gd name="connsiteX90" fmla="*/ 3072040 w 4802518"/>
              <a:gd name="connsiteY90" fmla="*/ 403187 h 1628144"/>
              <a:gd name="connsiteX91" fmla="*/ 3131034 w 4802518"/>
              <a:gd name="connsiteY91" fmla="*/ 363858 h 1628144"/>
              <a:gd name="connsiteX92" fmla="*/ 3209692 w 4802518"/>
              <a:gd name="connsiteY92" fmla="*/ 344193 h 1628144"/>
              <a:gd name="connsiteX93" fmla="*/ 3249021 w 4802518"/>
              <a:gd name="connsiteY93" fmla="*/ 334361 h 1628144"/>
              <a:gd name="connsiteX94" fmla="*/ 3298182 w 4802518"/>
              <a:gd name="connsiteY94" fmla="*/ 324529 h 1628144"/>
              <a:gd name="connsiteX95" fmla="*/ 3347343 w 4802518"/>
              <a:gd name="connsiteY95" fmla="*/ 304864 h 1628144"/>
              <a:gd name="connsiteX96" fmla="*/ 3426002 w 4802518"/>
              <a:gd name="connsiteY96" fmla="*/ 285200 h 1628144"/>
              <a:gd name="connsiteX97" fmla="*/ 3455498 w 4802518"/>
              <a:gd name="connsiteY97" fmla="*/ 265535 h 1628144"/>
              <a:gd name="connsiteX98" fmla="*/ 3484995 w 4802518"/>
              <a:gd name="connsiteY98" fmla="*/ 255703 h 1628144"/>
              <a:gd name="connsiteX99" fmla="*/ 3583318 w 4802518"/>
              <a:gd name="connsiteY99" fmla="*/ 236038 h 1628144"/>
              <a:gd name="connsiteX100" fmla="*/ 3661976 w 4802518"/>
              <a:gd name="connsiteY100" fmla="*/ 216374 h 1628144"/>
              <a:gd name="connsiteX101" fmla="*/ 3720969 w 4802518"/>
              <a:gd name="connsiteY101" fmla="*/ 196709 h 1628144"/>
              <a:gd name="connsiteX102" fmla="*/ 3750466 w 4802518"/>
              <a:gd name="connsiteY102" fmla="*/ 186877 h 1628144"/>
              <a:gd name="connsiteX103" fmla="*/ 3799627 w 4802518"/>
              <a:gd name="connsiteY103" fmla="*/ 177045 h 1628144"/>
              <a:gd name="connsiteX104" fmla="*/ 3868453 w 4802518"/>
              <a:gd name="connsiteY104" fmla="*/ 147548 h 1628144"/>
              <a:gd name="connsiteX105" fmla="*/ 3917614 w 4802518"/>
              <a:gd name="connsiteY105" fmla="*/ 137716 h 1628144"/>
              <a:gd name="connsiteX106" fmla="*/ 3947111 w 4802518"/>
              <a:gd name="connsiteY106" fmla="*/ 118051 h 1628144"/>
              <a:gd name="connsiteX107" fmla="*/ 4006105 w 4802518"/>
              <a:gd name="connsiteY107" fmla="*/ 98387 h 1628144"/>
              <a:gd name="connsiteX108" fmla="*/ 4065098 w 4802518"/>
              <a:gd name="connsiteY108" fmla="*/ 78722 h 1628144"/>
              <a:gd name="connsiteX109" fmla="*/ 4104427 w 4802518"/>
              <a:gd name="connsiteY109" fmla="*/ 68890 h 1628144"/>
              <a:gd name="connsiteX110" fmla="*/ 4133924 w 4802518"/>
              <a:gd name="connsiteY110" fmla="*/ 59058 h 1628144"/>
              <a:gd name="connsiteX111" fmla="*/ 4183085 w 4802518"/>
              <a:gd name="connsiteY111" fmla="*/ 49225 h 1628144"/>
              <a:gd name="connsiteX112" fmla="*/ 4261743 w 4802518"/>
              <a:gd name="connsiteY112" fmla="*/ 29561 h 1628144"/>
              <a:gd name="connsiteX113" fmla="*/ 4340402 w 4802518"/>
              <a:gd name="connsiteY113" fmla="*/ 19729 h 1628144"/>
              <a:gd name="connsiteX114" fmla="*/ 4802518 w 4802518"/>
              <a:gd name="connsiteY114" fmla="*/ 64 h 1628144"/>
              <a:gd name="connsiteX0" fmla="*/ 336594 w 4812368"/>
              <a:gd name="connsiteY0" fmla="*/ 1627520 h 1628144"/>
              <a:gd name="connsiteX1" fmla="*/ 240368 w 4812368"/>
              <a:gd name="connsiteY1" fmla="*/ 1573225 h 1628144"/>
              <a:gd name="connsiteX2" fmla="*/ 132213 w 4812368"/>
              <a:gd name="connsiteY2" fmla="*/ 1543729 h 1628144"/>
              <a:gd name="connsiteX3" fmla="*/ 73219 w 4812368"/>
              <a:gd name="connsiteY3" fmla="*/ 1494567 h 1628144"/>
              <a:gd name="connsiteX4" fmla="*/ 33890 w 4812368"/>
              <a:gd name="connsiteY4" fmla="*/ 1435574 h 1628144"/>
              <a:gd name="connsiteX5" fmla="*/ 3888 w 4812368"/>
              <a:gd name="connsiteY5" fmla="*/ 1243050 h 1628144"/>
              <a:gd name="connsiteX6" fmla="*/ 33890 w 4812368"/>
              <a:gd name="connsiteY6" fmla="*/ 1150438 h 1628144"/>
              <a:gd name="connsiteX7" fmla="*/ 102716 w 4812368"/>
              <a:gd name="connsiteY7" fmla="*/ 1071780 h 1628144"/>
              <a:gd name="connsiteX8" fmla="*/ 132213 w 4812368"/>
              <a:gd name="connsiteY8" fmla="*/ 1061948 h 1628144"/>
              <a:gd name="connsiteX9" fmla="*/ 220703 w 4812368"/>
              <a:gd name="connsiteY9" fmla="*/ 1022619 h 1628144"/>
              <a:gd name="connsiteX10" fmla="*/ 279697 w 4812368"/>
              <a:gd name="connsiteY10" fmla="*/ 1002954 h 1628144"/>
              <a:gd name="connsiteX11" fmla="*/ 309193 w 4812368"/>
              <a:gd name="connsiteY11" fmla="*/ 993122 h 1628144"/>
              <a:gd name="connsiteX12" fmla="*/ 368187 w 4812368"/>
              <a:gd name="connsiteY12" fmla="*/ 983290 h 1628144"/>
              <a:gd name="connsiteX13" fmla="*/ 771310 w 4812368"/>
              <a:gd name="connsiteY13" fmla="*/ 993122 h 1628144"/>
              <a:gd name="connsiteX14" fmla="*/ 918793 w 4812368"/>
              <a:gd name="connsiteY14" fmla="*/ 1022619 h 1628144"/>
              <a:gd name="connsiteX15" fmla="*/ 977787 w 4812368"/>
              <a:gd name="connsiteY15" fmla="*/ 1042283 h 1628144"/>
              <a:gd name="connsiteX16" fmla="*/ 1046613 w 4812368"/>
              <a:gd name="connsiteY16" fmla="*/ 1120941 h 1628144"/>
              <a:gd name="connsiteX17" fmla="*/ 1066277 w 4812368"/>
              <a:gd name="connsiteY17" fmla="*/ 1150438 h 1628144"/>
              <a:gd name="connsiteX18" fmla="*/ 1056445 w 4812368"/>
              <a:gd name="connsiteY18" fmla="*/ 1238929 h 1628144"/>
              <a:gd name="connsiteX19" fmla="*/ 1036781 w 4812368"/>
              <a:gd name="connsiteY19" fmla="*/ 1268425 h 1628144"/>
              <a:gd name="connsiteX20" fmla="*/ 948290 w 4812368"/>
              <a:gd name="connsiteY20" fmla="*/ 1317587 h 1628144"/>
              <a:gd name="connsiteX21" fmla="*/ 899129 w 4812368"/>
              <a:gd name="connsiteY21" fmla="*/ 1327419 h 1628144"/>
              <a:gd name="connsiteX22" fmla="*/ 820471 w 4812368"/>
              <a:gd name="connsiteY22" fmla="*/ 1307754 h 1628144"/>
              <a:gd name="connsiteX23" fmla="*/ 751645 w 4812368"/>
              <a:gd name="connsiteY23" fmla="*/ 1288090 h 1628144"/>
              <a:gd name="connsiteX24" fmla="*/ 731981 w 4812368"/>
              <a:gd name="connsiteY24" fmla="*/ 1258593 h 1628144"/>
              <a:gd name="connsiteX25" fmla="*/ 712316 w 4812368"/>
              <a:gd name="connsiteY25" fmla="*/ 1199600 h 1628144"/>
              <a:gd name="connsiteX26" fmla="*/ 731981 w 4812368"/>
              <a:gd name="connsiteY26" fmla="*/ 1022619 h 1628144"/>
              <a:gd name="connsiteX27" fmla="*/ 751645 w 4812368"/>
              <a:gd name="connsiteY27" fmla="*/ 963625 h 1628144"/>
              <a:gd name="connsiteX28" fmla="*/ 781142 w 4812368"/>
              <a:gd name="connsiteY28" fmla="*/ 934129 h 1628144"/>
              <a:gd name="connsiteX29" fmla="*/ 800806 w 4812368"/>
              <a:gd name="connsiteY29" fmla="*/ 904632 h 1628144"/>
              <a:gd name="connsiteX30" fmla="*/ 859800 w 4812368"/>
              <a:gd name="connsiteY30" fmla="*/ 865303 h 1628144"/>
              <a:gd name="connsiteX31" fmla="*/ 918793 w 4812368"/>
              <a:gd name="connsiteY31" fmla="*/ 825974 h 1628144"/>
              <a:gd name="connsiteX32" fmla="*/ 948290 w 4812368"/>
              <a:gd name="connsiteY32" fmla="*/ 806309 h 1628144"/>
              <a:gd name="connsiteX33" fmla="*/ 1017116 w 4812368"/>
              <a:gd name="connsiteY33" fmla="*/ 776812 h 1628144"/>
              <a:gd name="connsiteX34" fmla="*/ 1076110 w 4812368"/>
              <a:gd name="connsiteY34" fmla="*/ 757148 h 1628144"/>
              <a:gd name="connsiteX35" fmla="*/ 1105606 w 4812368"/>
              <a:gd name="connsiteY35" fmla="*/ 747316 h 1628144"/>
              <a:gd name="connsiteX36" fmla="*/ 1164600 w 4812368"/>
              <a:gd name="connsiteY36" fmla="*/ 727651 h 1628144"/>
              <a:gd name="connsiteX37" fmla="*/ 1194097 w 4812368"/>
              <a:gd name="connsiteY37" fmla="*/ 717819 h 1628144"/>
              <a:gd name="connsiteX38" fmla="*/ 1233426 w 4812368"/>
              <a:gd name="connsiteY38" fmla="*/ 707987 h 1628144"/>
              <a:gd name="connsiteX39" fmla="*/ 1341581 w 4812368"/>
              <a:gd name="connsiteY39" fmla="*/ 668658 h 1628144"/>
              <a:gd name="connsiteX40" fmla="*/ 1380910 w 4812368"/>
              <a:gd name="connsiteY40" fmla="*/ 658825 h 1628144"/>
              <a:gd name="connsiteX41" fmla="*/ 1410406 w 4812368"/>
              <a:gd name="connsiteY41" fmla="*/ 648993 h 1628144"/>
              <a:gd name="connsiteX42" fmla="*/ 1538226 w 4812368"/>
              <a:gd name="connsiteY42" fmla="*/ 639161 h 1628144"/>
              <a:gd name="connsiteX43" fmla="*/ 1872522 w 4812368"/>
              <a:gd name="connsiteY43" fmla="*/ 619496 h 1628144"/>
              <a:gd name="connsiteX44" fmla="*/ 2108497 w 4812368"/>
              <a:gd name="connsiteY44" fmla="*/ 648993 h 1628144"/>
              <a:gd name="connsiteX45" fmla="*/ 2147826 w 4812368"/>
              <a:gd name="connsiteY45" fmla="*/ 737483 h 1628144"/>
              <a:gd name="connsiteX46" fmla="*/ 2157658 w 4812368"/>
              <a:gd name="connsiteY46" fmla="*/ 766980 h 1628144"/>
              <a:gd name="connsiteX47" fmla="*/ 2147826 w 4812368"/>
              <a:gd name="connsiteY47" fmla="*/ 875135 h 1628144"/>
              <a:gd name="connsiteX48" fmla="*/ 2128161 w 4812368"/>
              <a:gd name="connsiteY48" fmla="*/ 934129 h 1628144"/>
              <a:gd name="connsiteX49" fmla="*/ 2069168 w 4812368"/>
              <a:gd name="connsiteY49" fmla="*/ 973458 h 1628144"/>
              <a:gd name="connsiteX50" fmla="*/ 2039671 w 4812368"/>
              <a:gd name="connsiteY50" fmla="*/ 983290 h 1628144"/>
              <a:gd name="connsiteX51" fmla="*/ 1951181 w 4812368"/>
              <a:gd name="connsiteY51" fmla="*/ 1032451 h 1628144"/>
              <a:gd name="connsiteX52" fmla="*/ 1803697 w 4812368"/>
              <a:gd name="connsiteY52" fmla="*/ 1012787 h 1628144"/>
              <a:gd name="connsiteX53" fmla="*/ 1764368 w 4812368"/>
              <a:gd name="connsiteY53" fmla="*/ 1002954 h 1628144"/>
              <a:gd name="connsiteX54" fmla="*/ 1715206 w 4812368"/>
              <a:gd name="connsiteY54" fmla="*/ 953793 h 1628144"/>
              <a:gd name="connsiteX55" fmla="*/ 1695542 w 4812368"/>
              <a:gd name="connsiteY55" fmla="*/ 894800 h 1628144"/>
              <a:gd name="connsiteX56" fmla="*/ 1715206 w 4812368"/>
              <a:gd name="connsiteY56" fmla="*/ 707987 h 1628144"/>
              <a:gd name="connsiteX57" fmla="*/ 1734871 w 4812368"/>
              <a:gd name="connsiteY57" fmla="*/ 648993 h 1628144"/>
              <a:gd name="connsiteX58" fmla="*/ 1833193 w 4812368"/>
              <a:gd name="connsiteY58" fmla="*/ 550671 h 1628144"/>
              <a:gd name="connsiteX59" fmla="*/ 1862690 w 4812368"/>
              <a:gd name="connsiteY59" fmla="*/ 531006 h 1628144"/>
              <a:gd name="connsiteX60" fmla="*/ 1921684 w 4812368"/>
              <a:gd name="connsiteY60" fmla="*/ 511341 h 1628144"/>
              <a:gd name="connsiteX61" fmla="*/ 1951181 w 4812368"/>
              <a:gd name="connsiteY61" fmla="*/ 491677 h 1628144"/>
              <a:gd name="connsiteX62" fmla="*/ 1990510 w 4812368"/>
              <a:gd name="connsiteY62" fmla="*/ 481845 h 1628144"/>
              <a:gd name="connsiteX63" fmla="*/ 2049503 w 4812368"/>
              <a:gd name="connsiteY63" fmla="*/ 462180 h 1628144"/>
              <a:gd name="connsiteX64" fmla="*/ 2079000 w 4812368"/>
              <a:gd name="connsiteY64" fmla="*/ 452348 h 1628144"/>
              <a:gd name="connsiteX65" fmla="*/ 2108497 w 4812368"/>
              <a:gd name="connsiteY65" fmla="*/ 442516 h 1628144"/>
              <a:gd name="connsiteX66" fmla="*/ 2147826 w 4812368"/>
              <a:gd name="connsiteY66" fmla="*/ 432683 h 1628144"/>
              <a:gd name="connsiteX67" fmla="*/ 2177322 w 4812368"/>
              <a:gd name="connsiteY67" fmla="*/ 422851 h 1628144"/>
              <a:gd name="connsiteX68" fmla="*/ 2423129 w 4812368"/>
              <a:gd name="connsiteY68" fmla="*/ 403187 h 1628144"/>
              <a:gd name="connsiteX69" fmla="*/ 2570613 w 4812368"/>
              <a:gd name="connsiteY69" fmla="*/ 393354 h 1628144"/>
              <a:gd name="connsiteX70" fmla="*/ 2806587 w 4812368"/>
              <a:gd name="connsiteY70" fmla="*/ 373690 h 1628144"/>
              <a:gd name="connsiteX71" fmla="*/ 2914742 w 4812368"/>
              <a:gd name="connsiteY71" fmla="*/ 393354 h 1628144"/>
              <a:gd name="connsiteX72" fmla="*/ 2963903 w 4812368"/>
              <a:gd name="connsiteY72" fmla="*/ 403187 h 1628144"/>
              <a:gd name="connsiteX73" fmla="*/ 3022897 w 4812368"/>
              <a:gd name="connsiteY73" fmla="*/ 422851 h 1628144"/>
              <a:gd name="connsiteX74" fmla="*/ 3081890 w 4812368"/>
              <a:gd name="connsiteY74" fmla="*/ 462180 h 1628144"/>
              <a:gd name="connsiteX75" fmla="*/ 3131052 w 4812368"/>
              <a:gd name="connsiteY75" fmla="*/ 521174 h 1628144"/>
              <a:gd name="connsiteX76" fmla="*/ 3160548 w 4812368"/>
              <a:gd name="connsiteY76" fmla="*/ 619496 h 1628144"/>
              <a:gd name="connsiteX77" fmla="*/ 3150716 w 4812368"/>
              <a:gd name="connsiteY77" fmla="*/ 796477 h 1628144"/>
              <a:gd name="connsiteX78" fmla="*/ 3111387 w 4812368"/>
              <a:gd name="connsiteY78" fmla="*/ 884967 h 1628144"/>
              <a:gd name="connsiteX79" fmla="*/ 3081890 w 4812368"/>
              <a:gd name="connsiteY79" fmla="*/ 894800 h 1628144"/>
              <a:gd name="connsiteX80" fmla="*/ 3003232 w 4812368"/>
              <a:gd name="connsiteY80" fmla="*/ 924296 h 1628144"/>
              <a:gd name="connsiteX81" fmla="*/ 2914742 w 4812368"/>
              <a:gd name="connsiteY81" fmla="*/ 914464 h 1628144"/>
              <a:gd name="connsiteX82" fmla="*/ 2885245 w 4812368"/>
              <a:gd name="connsiteY82" fmla="*/ 894800 h 1628144"/>
              <a:gd name="connsiteX83" fmla="*/ 2855748 w 4812368"/>
              <a:gd name="connsiteY83" fmla="*/ 776812 h 1628144"/>
              <a:gd name="connsiteX84" fmla="*/ 2865581 w 4812368"/>
              <a:gd name="connsiteY84" fmla="*/ 678490 h 1628144"/>
              <a:gd name="connsiteX85" fmla="*/ 2885245 w 4812368"/>
              <a:gd name="connsiteY85" fmla="*/ 619496 h 1628144"/>
              <a:gd name="connsiteX86" fmla="*/ 2934406 w 4812368"/>
              <a:gd name="connsiteY86" fmla="*/ 531006 h 1628144"/>
              <a:gd name="connsiteX87" fmla="*/ 2963903 w 4812368"/>
              <a:gd name="connsiteY87" fmla="*/ 501509 h 1628144"/>
              <a:gd name="connsiteX88" fmla="*/ 2983568 w 4812368"/>
              <a:gd name="connsiteY88" fmla="*/ 472012 h 1628144"/>
              <a:gd name="connsiteX89" fmla="*/ 3022897 w 4812368"/>
              <a:gd name="connsiteY89" fmla="*/ 442516 h 1628144"/>
              <a:gd name="connsiteX90" fmla="*/ 3081890 w 4812368"/>
              <a:gd name="connsiteY90" fmla="*/ 403187 h 1628144"/>
              <a:gd name="connsiteX91" fmla="*/ 3140884 w 4812368"/>
              <a:gd name="connsiteY91" fmla="*/ 363858 h 1628144"/>
              <a:gd name="connsiteX92" fmla="*/ 3219542 w 4812368"/>
              <a:gd name="connsiteY92" fmla="*/ 344193 h 1628144"/>
              <a:gd name="connsiteX93" fmla="*/ 3258871 w 4812368"/>
              <a:gd name="connsiteY93" fmla="*/ 334361 h 1628144"/>
              <a:gd name="connsiteX94" fmla="*/ 3308032 w 4812368"/>
              <a:gd name="connsiteY94" fmla="*/ 324529 h 1628144"/>
              <a:gd name="connsiteX95" fmla="*/ 3357193 w 4812368"/>
              <a:gd name="connsiteY95" fmla="*/ 304864 h 1628144"/>
              <a:gd name="connsiteX96" fmla="*/ 3435852 w 4812368"/>
              <a:gd name="connsiteY96" fmla="*/ 285200 h 1628144"/>
              <a:gd name="connsiteX97" fmla="*/ 3465348 w 4812368"/>
              <a:gd name="connsiteY97" fmla="*/ 265535 h 1628144"/>
              <a:gd name="connsiteX98" fmla="*/ 3494845 w 4812368"/>
              <a:gd name="connsiteY98" fmla="*/ 255703 h 1628144"/>
              <a:gd name="connsiteX99" fmla="*/ 3593168 w 4812368"/>
              <a:gd name="connsiteY99" fmla="*/ 236038 h 1628144"/>
              <a:gd name="connsiteX100" fmla="*/ 3671826 w 4812368"/>
              <a:gd name="connsiteY100" fmla="*/ 216374 h 1628144"/>
              <a:gd name="connsiteX101" fmla="*/ 3730819 w 4812368"/>
              <a:gd name="connsiteY101" fmla="*/ 196709 h 1628144"/>
              <a:gd name="connsiteX102" fmla="*/ 3760316 w 4812368"/>
              <a:gd name="connsiteY102" fmla="*/ 186877 h 1628144"/>
              <a:gd name="connsiteX103" fmla="*/ 3809477 w 4812368"/>
              <a:gd name="connsiteY103" fmla="*/ 177045 h 1628144"/>
              <a:gd name="connsiteX104" fmla="*/ 3878303 w 4812368"/>
              <a:gd name="connsiteY104" fmla="*/ 147548 h 1628144"/>
              <a:gd name="connsiteX105" fmla="*/ 3927464 w 4812368"/>
              <a:gd name="connsiteY105" fmla="*/ 137716 h 1628144"/>
              <a:gd name="connsiteX106" fmla="*/ 3956961 w 4812368"/>
              <a:gd name="connsiteY106" fmla="*/ 118051 h 1628144"/>
              <a:gd name="connsiteX107" fmla="*/ 4015955 w 4812368"/>
              <a:gd name="connsiteY107" fmla="*/ 98387 h 1628144"/>
              <a:gd name="connsiteX108" fmla="*/ 4074948 w 4812368"/>
              <a:gd name="connsiteY108" fmla="*/ 78722 h 1628144"/>
              <a:gd name="connsiteX109" fmla="*/ 4114277 w 4812368"/>
              <a:gd name="connsiteY109" fmla="*/ 68890 h 1628144"/>
              <a:gd name="connsiteX110" fmla="*/ 4143774 w 4812368"/>
              <a:gd name="connsiteY110" fmla="*/ 59058 h 1628144"/>
              <a:gd name="connsiteX111" fmla="*/ 4192935 w 4812368"/>
              <a:gd name="connsiteY111" fmla="*/ 49225 h 1628144"/>
              <a:gd name="connsiteX112" fmla="*/ 4271593 w 4812368"/>
              <a:gd name="connsiteY112" fmla="*/ 29561 h 1628144"/>
              <a:gd name="connsiteX113" fmla="*/ 4350252 w 4812368"/>
              <a:gd name="connsiteY113" fmla="*/ 19729 h 1628144"/>
              <a:gd name="connsiteX114" fmla="*/ 4812368 w 4812368"/>
              <a:gd name="connsiteY114" fmla="*/ 64 h 1628144"/>
              <a:gd name="connsiteX0" fmla="*/ 336594 w 4812368"/>
              <a:gd name="connsiteY0" fmla="*/ 1627520 h 1628144"/>
              <a:gd name="connsiteX1" fmla="*/ 240368 w 4812368"/>
              <a:gd name="connsiteY1" fmla="*/ 1573225 h 1628144"/>
              <a:gd name="connsiteX2" fmla="*/ 132213 w 4812368"/>
              <a:gd name="connsiteY2" fmla="*/ 1543729 h 1628144"/>
              <a:gd name="connsiteX3" fmla="*/ 73219 w 4812368"/>
              <a:gd name="connsiteY3" fmla="*/ 1494567 h 1628144"/>
              <a:gd name="connsiteX4" fmla="*/ 33890 w 4812368"/>
              <a:gd name="connsiteY4" fmla="*/ 1435574 h 1628144"/>
              <a:gd name="connsiteX5" fmla="*/ 3888 w 4812368"/>
              <a:gd name="connsiteY5" fmla="*/ 1243050 h 1628144"/>
              <a:gd name="connsiteX6" fmla="*/ 33890 w 4812368"/>
              <a:gd name="connsiteY6" fmla="*/ 1150438 h 1628144"/>
              <a:gd name="connsiteX7" fmla="*/ 102716 w 4812368"/>
              <a:gd name="connsiteY7" fmla="*/ 1071780 h 1628144"/>
              <a:gd name="connsiteX8" fmla="*/ 132213 w 4812368"/>
              <a:gd name="connsiteY8" fmla="*/ 1061948 h 1628144"/>
              <a:gd name="connsiteX9" fmla="*/ 220703 w 4812368"/>
              <a:gd name="connsiteY9" fmla="*/ 1022619 h 1628144"/>
              <a:gd name="connsiteX10" fmla="*/ 279697 w 4812368"/>
              <a:gd name="connsiteY10" fmla="*/ 1002954 h 1628144"/>
              <a:gd name="connsiteX11" fmla="*/ 309193 w 4812368"/>
              <a:gd name="connsiteY11" fmla="*/ 993122 h 1628144"/>
              <a:gd name="connsiteX12" fmla="*/ 368187 w 4812368"/>
              <a:gd name="connsiteY12" fmla="*/ 983290 h 1628144"/>
              <a:gd name="connsiteX13" fmla="*/ 771310 w 4812368"/>
              <a:gd name="connsiteY13" fmla="*/ 993122 h 1628144"/>
              <a:gd name="connsiteX14" fmla="*/ 918793 w 4812368"/>
              <a:gd name="connsiteY14" fmla="*/ 1022619 h 1628144"/>
              <a:gd name="connsiteX15" fmla="*/ 977787 w 4812368"/>
              <a:gd name="connsiteY15" fmla="*/ 1042283 h 1628144"/>
              <a:gd name="connsiteX16" fmla="*/ 1046613 w 4812368"/>
              <a:gd name="connsiteY16" fmla="*/ 1120941 h 1628144"/>
              <a:gd name="connsiteX17" fmla="*/ 1066277 w 4812368"/>
              <a:gd name="connsiteY17" fmla="*/ 1150438 h 1628144"/>
              <a:gd name="connsiteX18" fmla="*/ 1056445 w 4812368"/>
              <a:gd name="connsiteY18" fmla="*/ 1238929 h 1628144"/>
              <a:gd name="connsiteX19" fmla="*/ 1036781 w 4812368"/>
              <a:gd name="connsiteY19" fmla="*/ 1268425 h 1628144"/>
              <a:gd name="connsiteX20" fmla="*/ 948290 w 4812368"/>
              <a:gd name="connsiteY20" fmla="*/ 1317587 h 1628144"/>
              <a:gd name="connsiteX21" fmla="*/ 899129 w 4812368"/>
              <a:gd name="connsiteY21" fmla="*/ 1327419 h 1628144"/>
              <a:gd name="connsiteX22" fmla="*/ 820471 w 4812368"/>
              <a:gd name="connsiteY22" fmla="*/ 1307754 h 1628144"/>
              <a:gd name="connsiteX23" fmla="*/ 751645 w 4812368"/>
              <a:gd name="connsiteY23" fmla="*/ 1288090 h 1628144"/>
              <a:gd name="connsiteX24" fmla="*/ 731981 w 4812368"/>
              <a:gd name="connsiteY24" fmla="*/ 1258593 h 1628144"/>
              <a:gd name="connsiteX25" fmla="*/ 712316 w 4812368"/>
              <a:gd name="connsiteY25" fmla="*/ 1199600 h 1628144"/>
              <a:gd name="connsiteX26" fmla="*/ 731981 w 4812368"/>
              <a:gd name="connsiteY26" fmla="*/ 1022619 h 1628144"/>
              <a:gd name="connsiteX27" fmla="*/ 751645 w 4812368"/>
              <a:gd name="connsiteY27" fmla="*/ 963625 h 1628144"/>
              <a:gd name="connsiteX28" fmla="*/ 781142 w 4812368"/>
              <a:gd name="connsiteY28" fmla="*/ 934129 h 1628144"/>
              <a:gd name="connsiteX29" fmla="*/ 800806 w 4812368"/>
              <a:gd name="connsiteY29" fmla="*/ 904632 h 1628144"/>
              <a:gd name="connsiteX30" fmla="*/ 859800 w 4812368"/>
              <a:gd name="connsiteY30" fmla="*/ 865303 h 1628144"/>
              <a:gd name="connsiteX31" fmla="*/ 918793 w 4812368"/>
              <a:gd name="connsiteY31" fmla="*/ 825974 h 1628144"/>
              <a:gd name="connsiteX32" fmla="*/ 948290 w 4812368"/>
              <a:gd name="connsiteY32" fmla="*/ 806309 h 1628144"/>
              <a:gd name="connsiteX33" fmla="*/ 1017116 w 4812368"/>
              <a:gd name="connsiteY33" fmla="*/ 776812 h 1628144"/>
              <a:gd name="connsiteX34" fmla="*/ 1076110 w 4812368"/>
              <a:gd name="connsiteY34" fmla="*/ 757148 h 1628144"/>
              <a:gd name="connsiteX35" fmla="*/ 1105606 w 4812368"/>
              <a:gd name="connsiteY35" fmla="*/ 747316 h 1628144"/>
              <a:gd name="connsiteX36" fmla="*/ 1164600 w 4812368"/>
              <a:gd name="connsiteY36" fmla="*/ 727651 h 1628144"/>
              <a:gd name="connsiteX37" fmla="*/ 1194097 w 4812368"/>
              <a:gd name="connsiteY37" fmla="*/ 717819 h 1628144"/>
              <a:gd name="connsiteX38" fmla="*/ 1233426 w 4812368"/>
              <a:gd name="connsiteY38" fmla="*/ 707987 h 1628144"/>
              <a:gd name="connsiteX39" fmla="*/ 1341581 w 4812368"/>
              <a:gd name="connsiteY39" fmla="*/ 668658 h 1628144"/>
              <a:gd name="connsiteX40" fmla="*/ 1380910 w 4812368"/>
              <a:gd name="connsiteY40" fmla="*/ 658825 h 1628144"/>
              <a:gd name="connsiteX41" fmla="*/ 1410406 w 4812368"/>
              <a:gd name="connsiteY41" fmla="*/ 648993 h 1628144"/>
              <a:gd name="connsiteX42" fmla="*/ 1538226 w 4812368"/>
              <a:gd name="connsiteY42" fmla="*/ 639161 h 1628144"/>
              <a:gd name="connsiteX43" fmla="*/ 1872522 w 4812368"/>
              <a:gd name="connsiteY43" fmla="*/ 619496 h 1628144"/>
              <a:gd name="connsiteX44" fmla="*/ 2108497 w 4812368"/>
              <a:gd name="connsiteY44" fmla="*/ 648993 h 1628144"/>
              <a:gd name="connsiteX45" fmla="*/ 2147826 w 4812368"/>
              <a:gd name="connsiteY45" fmla="*/ 737483 h 1628144"/>
              <a:gd name="connsiteX46" fmla="*/ 2157658 w 4812368"/>
              <a:gd name="connsiteY46" fmla="*/ 766980 h 1628144"/>
              <a:gd name="connsiteX47" fmla="*/ 2147826 w 4812368"/>
              <a:gd name="connsiteY47" fmla="*/ 875135 h 1628144"/>
              <a:gd name="connsiteX48" fmla="*/ 2128161 w 4812368"/>
              <a:gd name="connsiteY48" fmla="*/ 934129 h 1628144"/>
              <a:gd name="connsiteX49" fmla="*/ 2069168 w 4812368"/>
              <a:gd name="connsiteY49" fmla="*/ 973458 h 1628144"/>
              <a:gd name="connsiteX50" fmla="*/ 2039671 w 4812368"/>
              <a:gd name="connsiteY50" fmla="*/ 983290 h 1628144"/>
              <a:gd name="connsiteX51" fmla="*/ 1951181 w 4812368"/>
              <a:gd name="connsiteY51" fmla="*/ 1032451 h 1628144"/>
              <a:gd name="connsiteX52" fmla="*/ 1803697 w 4812368"/>
              <a:gd name="connsiteY52" fmla="*/ 1012787 h 1628144"/>
              <a:gd name="connsiteX53" fmla="*/ 1764368 w 4812368"/>
              <a:gd name="connsiteY53" fmla="*/ 1002954 h 1628144"/>
              <a:gd name="connsiteX54" fmla="*/ 1715206 w 4812368"/>
              <a:gd name="connsiteY54" fmla="*/ 953793 h 1628144"/>
              <a:gd name="connsiteX55" fmla="*/ 1695542 w 4812368"/>
              <a:gd name="connsiteY55" fmla="*/ 894800 h 1628144"/>
              <a:gd name="connsiteX56" fmla="*/ 1715206 w 4812368"/>
              <a:gd name="connsiteY56" fmla="*/ 707987 h 1628144"/>
              <a:gd name="connsiteX57" fmla="*/ 1734871 w 4812368"/>
              <a:gd name="connsiteY57" fmla="*/ 648993 h 1628144"/>
              <a:gd name="connsiteX58" fmla="*/ 1833193 w 4812368"/>
              <a:gd name="connsiteY58" fmla="*/ 550671 h 1628144"/>
              <a:gd name="connsiteX59" fmla="*/ 1862690 w 4812368"/>
              <a:gd name="connsiteY59" fmla="*/ 531006 h 1628144"/>
              <a:gd name="connsiteX60" fmla="*/ 1921684 w 4812368"/>
              <a:gd name="connsiteY60" fmla="*/ 511341 h 1628144"/>
              <a:gd name="connsiteX61" fmla="*/ 1951181 w 4812368"/>
              <a:gd name="connsiteY61" fmla="*/ 491677 h 1628144"/>
              <a:gd name="connsiteX62" fmla="*/ 1990510 w 4812368"/>
              <a:gd name="connsiteY62" fmla="*/ 481845 h 1628144"/>
              <a:gd name="connsiteX63" fmla="*/ 2049503 w 4812368"/>
              <a:gd name="connsiteY63" fmla="*/ 462180 h 1628144"/>
              <a:gd name="connsiteX64" fmla="*/ 2079000 w 4812368"/>
              <a:gd name="connsiteY64" fmla="*/ 452348 h 1628144"/>
              <a:gd name="connsiteX65" fmla="*/ 2108497 w 4812368"/>
              <a:gd name="connsiteY65" fmla="*/ 442516 h 1628144"/>
              <a:gd name="connsiteX66" fmla="*/ 2147826 w 4812368"/>
              <a:gd name="connsiteY66" fmla="*/ 432683 h 1628144"/>
              <a:gd name="connsiteX67" fmla="*/ 2177322 w 4812368"/>
              <a:gd name="connsiteY67" fmla="*/ 422851 h 1628144"/>
              <a:gd name="connsiteX68" fmla="*/ 2423129 w 4812368"/>
              <a:gd name="connsiteY68" fmla="*/ 403187 h 1628144"/>
              <a:gd name="connsiteX69" fmla="*/ 2570613 w 4812368"/>
              <a:gd name="connsiteY69" fmla="*/ 393354 h 1628144"/>
              <a:gd name="connsiteX70" fmla="*/ 2806587 w 4812368"/>
              <a:gd name="connsiteY70" fmla="*/ 373690 h 1628144"/>
              <a:gd name="connsiteX71" fmla="*/ 2914742 w 4812368"/>
              <a:gd name="connsiteY71" fmla="*/ 393354 h 1628144"/>
              <a:gd name="connsiteX72" fmla="*/ 2963903 w 4812368"/>
              <a:gd name="connsiteY72" fmla="*/ 403187 h 1628144"/>
              <a:gd name="connsiteX73" fmla="*/ 3022897 w 4812368"/>
              <a:gd name="connsiteY73" fmla="*/ 422851 h 1628144"/>
              <a:gd name="connsiteX74" fmla="*/ 3081890 w 4812368"/>
              <a:gd name="connsiteY74" fmla="*/ 462180 h 1628144"/>
              <a:gd name="connsiteX75" fmla="*/ 3131052 w 4812368"/>
              <a:gd name="connsiteY75" fmla="*/ 521174 h 1628144"/>
              <a:gd name="connsiteX76" fmla="*/ 3160548 w 4812368"/>
              <a:gd name="connsiteY76" fmla="*/ 619496 h 1628144"/>
              <a:gd name="connsiteX77" fmla="*/ 3150716 w 4812368"/>
              <a:gd name="connsiteY77" fmla="*/ 796477 h 1628144"/>
              <a:gd name="connsiteX78" fmla="*/ 3111387 w 4812368"/>
              <a:gd name="connsiteY78" fmla="*/ 884967 h 1628144"/>
              <a:gd name="connsiteX79" fmla="*/ 3081890 w 4812368"/>
              <a:gd name="connsiteY79" fmla="*/ 894800 h 1628144"/>
              <a:gd name="connsiteX80" fmla="*/ 3003232 w 4812368"/>
              <a:gd name="connsiteY80" fmla="*/ 924296 h 1628144"/>
              <a:gd name="connsiteX81" fmla="*/ 2914742 w 4812368"/>
              <a:gd name="connsiteY81" fmla="*/ 914464 h 1628144"/>
              <a:gd name="connsiteX82" fmla="*/ 2885245 w 4812368"/>
              <a:gd name="connsiteY82" fmla="*/ 894800 h 1628144"/>
              <a:gd name="connsiteX83" fmla="*/ 2855748 w 4812368"/>
              <a:gd name="connsiteY83" fmla="*/ 776812 h 1628144"/>
              <a:gd name="connsiteX84" fmla="*/ 2865581 w 4812368"/>
              <a:gd name="connsiteY84" fmla="*/ 678490 h 1628144"/>
              <a:gd name="connsiteX85" fmla="*/ 2885245 w 4812368"/>
              <a:gd name="connsiteY85" fmla="*/ 619496 h 1628144"/>
              <a:gd name="connsiteX86" fmla="*/ 2934406 w 4812368"/>
              <a:gd name="connsiteY86" fmla="*/ 531006 h 1628144"/>
              <a:gd name="connsiteX87" fmla="*/ 2963903 w 4812368"/>
              <a:gd name="connsiteY87" fmla="*/ 501509 h 1628144"/>
              <a:gd name="connsiteX88" fmla="*/ 2983568 w 4812368"/>
              <a:gd name="connsiteY88" fmla="*/ 472012 h 1628144"/>
              <a:gd name="connsiteX89" fmla="*/ 3022897 w 4812368"/>
              <a:gd name="connsiteY89" fmla="*/ 442516 h 1628144"/>
              <a:gd name="connsiteX90" fmla="*/ 3081890 w 4812368"/>
              <a:gd name="connsiteY90" fmla="*/ 403187 h 1628144"/>
              <a:gd name="connsiteX91" fmla="*/ 3140884 w 4812368"/>
              <a:gd name="connsiteY91" fmla="*/ 363858 h 1628144"/>
              <a:gd name="connsiteX92" fmla="*/ 3219542 w 4812368"/>
              <a:gd name="connsiteY92" fmla="*/ 344193 h 1628144"/>
              <a:gd name="connsiteX93" fmla="*/ 3258871 w 4812368"/>
              <a:gd name="connsiteY93" fmla="*/ 334361 h 1628144"/>
              <a:gd name="connsiteX94" fmla="*/ 3308032 w 4812368"/>
              <a:gd name="connsiteY94" fmla="*/ 324529 h 1628144"/>
              <a:gd name="connsiteX95" fmla="*/ 3357193 w 4812368"/>
              <a:gd name="connsiteY95" fmla="*/ 304864 h 1628144"/>
              <a:gd name="connsiteX96" fmla="*/ 3435852 w 4812368"/>
              <a:gd name="connsiteY96" fmla="*/ 285200 h 1628144"/>
              <a:gd name="connsiteX97" fmla="*/ 3465348 w 4812368"/>
              <a:gd name="connsiteY97" fmla="*/ 265535 h 1628144"/>
              <a:gd name="connsiteX98" fmla="*/ 3515016 w 4812368"/>
              <a:gd name="connsiteY98" fmla="*/ 262426 h 1628144"/>
              <a:gd name="connsiteX99" fmla="*/ 3593168 w 4812368"/>
              <a:gd name="connsiteY99" fmla="*/ 236038 h 1628144"/>
              <a:gd name="connsiteX100" fmla="*/ 3671826 w 4812368"/>
              <a:gd name="connsiteY100" fmla="*/ 216374 h 1628144"/>
              <a:gd name="connsiteX101" fmla="*/ 3730819 w 4812368"/>
              <a:gd name="connsiteY101" fmla="*/ 196709 h 1628144"/>
              <a:gd name="connsiteX102" fmla="*/ 3760316 w 4812368"/>
              <a:gd name="connsiteY102" fmla="*/ 186877 h 1628144"/>
              <a:gd name="connsiteX103" fmla="*/ 3809477 w 4812368"/>
              <a:gd name="connsiteY103" fmla="*/ 177045 h 1628144"/>
              <a:gd name="connsiteX104" fmla="*/ 3878303 w 4812368"/>
              <a:gd name="connsiteY104" fmla="*/ 147548 h 1628144"/>
              <a:gd name="connsiteX105" fmla="*/ 3927464 w 4812368"/>
              <a:gd name="connsiteY105" fmla="*/ 137716 h 1628144"/>
              <a:gd name="connsiteX106" fmla="*/ 3956961 w 4812368"/>
              <a:gd name="connsiteY106" fmla="*/ 118051 h 1628144"/>
              <a:gd name="connsiteX107" fmla="*/ 4015955 w 4812368"/>
              <a:gd name="connsiteY107" fmla="*/ 98387 h 1628144"/>
              <a:gd name="connsiteX108" fmla="*/ 4074948 w 4812368"/>
              <a:gd name="connsiteY108" fmla="*/ 78722 h 1628144"/>
              <a:gd name="connsiteX109" fmla="*/ 4114277 w 4812368"/>
              <a:gd name="connsiteY109" fmla="*/ 68890 h 1628144"/>
              <a:gd name="connsiteX110" fmla="*/ 4143774 w 4812368"/>
              <a:gd name="connsiteY110" fmla="*/ 59058 h 1628144"/>
              <a:gd name="connsiteX111" fmla="*/ 4192935 w 4812368"/>
              <a:gd name="connsiteY111" fmla="*/ 49225 h 1628144"/>
              <a:gd name="connsiteX112" fmla="*/ 4271593 w 4812368"/>
              <a:gd name="connsiteY112" fmla="*/ 29561 h 1628144"/>
              <a:gd name="connsiteX113" fmla="*/ 4350252 w 4812368"/>
              <a:gd name="connsiteY113" fmla="*/ 19729 h 1628144"/>
              <a:gd name="connsiteX114" fmla="*/ 4812368 w 4812368"/>
              <a:gd name="connsiteY114" fmla="*/ 64 h 1628144"/>
              <a:gd name="connsiteX0" fmla="*/ 336594 w 4711515"/>
              <a:gd name="connsiteY0" fmla="*/ 1622550 h 1623174"/>
              <a:gd name="connsiteX1" fmla="*/ 240368 w 4711515"/>
              <a:gd name="connsiteY1" fmla="*/ 1568255 h 1623174"/>
              <a:gd name="connsiteX2" fmla="*/ 132213 w 4711515"/>
              <a:gd name="connsiteY2" fmla="*/ 1538759 h 1623174"/>
              <a:gd name="connsiteX3" fmla="*/ 73219 w 4711515"/>
              <a:gd name="connsiteY3" fmla="*/ 1489597 h 1623174"/>
              <a:gd name="connsiteX4" fmla="*/ 33890 w 4711515"/>
              <a:gd name="connsiteY4" fmla="*/ 1430604 h 1623174"/>
              <a:gd name="connsiteX5" fmla="*/ 3888 w 4711515"/>
              <a:gd name="connsiteY5" fmla="*/ 1238080 h 1623174"/>
              <a:gd name="connsiteX6" fmla="*/ 33890 w 4711515"/>
              <a:gd name="connsiteY6" fmla="*/ 1145468 h 1623174"/>
              <a:gd name="connsiteX7" fmla="*/ 102716 w 4711515"/>
              <a:gd name="connsiteY7" fmla="*/ 1066810 h 1623174"/>
              <a:gd name="connsiteX8" fmla="*/ 132213 w 4711515"/>
              <a:gd name="connsiteY8" fmla="*/ 1056978 h 1623174"/>
              <a:gd name="connsiteX9" fmla="*/ 220703 w 4711515"/>
              <a:gd name="connsiteY9" fmla="*/ 1017649 h 1623174"/>
              <a:gd name="connsiteX10" fmla="*/ 279697 w 4711515"/>
              <a:gd name="connsiteY10" fmla="*/ 997984 h 1623174"/>
              <a:gd name="connsiteX11" fmla="*/ 309193 w 4711515"/>
              <a:gd name="connsiteY11" fmla="*/ 988152 h 1623174"/>
              <a:gd name="connsiteX12" fmla="*/ 368187 w 4711515"/>
              <a:gd name="connsiteY12" fmla="*/ 978320 h 1623174"/>
              <a:gd name="connsiteX13" fmla="*/ 771310 w 4711515"/>
              <a:gd name="connsiteY13" fmla="*/ 988152 h 1623174"/>
              <a:gd name="connsiteX14" fmla="*/ 918793 w 4711515"/>
              <a:gd name="connsiteY14" fmla="*/ 1017649 h 1623174"/>
              <a:gd name="connsiteX15" fmla="*/ 977787 w 4711515"/>
              <a:gd name="connsiteY15" fmla="*/ 1037313 h 1623174"/>
              <a:gd name="connsiteX16" fmla="*/ 1046613 w 4711515"/>
              <a:gd name="connsiteY16" fmla="*/ 1115971 h 1623174"/>
              <a:gd name="connsiteX17" fmla="*/ 1066277 w 4711515"/>
              <a:gd name="connsiteY17" fmla="*/ 1145468 h 1623174"/>
              <a:gd name="connsiteX18" fmla="*/ 1056445 w 4711515"/>
              <a:gd name="connsiteY18" fmla="*/ 1233959 h 1623174"/>
              <a:gd name="connsiteX19" fmla="*/ 1036781 w 4711515"/>
              <a:gd name="connsiteY19" fmla="*/ 1263455 h 1623174"/>
              <a:gd name="connsiteX20" fmla="*/ 948290 w 4711515"/>
              <a:gd name="connsiteY20" fmla="*/ 1312617 h 1623174"/>
              <a:gd name="connsiteX21" fmla="*/ 899129 w 4711515"/>
              <a:gd name="connsiteY21" fmla="*/ 1322449 h 1623174"/>
              <a:gd name="connsiteX22" fmla="*/ 820471 w 4711515"/>
              <a:gd name="connsiteY22" fmla="*/ 1302784 h 1623174"/>
              <a:gd name="connsiteX23" fmla="*/ 751645 w 4711515"/>
              <a:gd name="connsiteY23" fmla="*/ 1283120 h 1623174"/>
              <a:gd name="connsiteX24" fmla="*/ 731981 w 4711515"/>
              <a:gd name="connsiteY24" fmla="*/ 1253623 h 1623174"/>
              <a:gd name="connsiteX25" fmla="*/ 712316 w 4711515"/>
              <a:gd name="connsiteY25" fmla="*/ 1194630 h 1623174"/>
              <a:gd name="connsiteX26" fmla="*/ 731981 w 4711515"/>
              <a:gd name="connsiteY26" fmla="*/ 1017649 h 1623174"/>
              <a:gd name="connsiteX27" fmla="*/ 751645 w 4711515"/>
              <a:gd name="connsiteY27" fmla="*/ 958655 h 1623174"/>
              <a:gd name="connsiteX28" fmla="*/ 781142 w 4711515"/>
              <a:gd name="connsiteY28" fmla="*/ 929159 h 1623174"/>
              <a:gd name="connsiteX29" fmla="*/ 800806 w 4711515"/>
              <a:gd name="connsiteY29" fmla="*/ 899662 h 1623174"/>
              <a:gd name="connsiteX30" fmla="*/ 859800 w 4711515"/>
              <a:gd name="connsiteY30" fmla="*/ 860333 h 1623174"/>
              <a:gd name="connsiteX31" fmla="*/ 918793 w 4711515"/>
              <a:gd name="connsiteY31" fmla="*/ 821004 h 1623174"/>
              <a:gd name="connsiteX32" fmla="*/ 948290 w 4711515"/>
              <a:gd name="connsiteY32" fmla="*/ 801339 h 1623174"/>
              <a:gd name="connsiteX33" fmla="*/ 1017116 w 4711515"/>
              <a:gd name="connsiteY33" fmla="*/ 771842 h 1623174"/>
              <a:gd name="connsiteX34" fmla="*/ 1076110 w 4711515"/>
              <a:gd name="connsiteY34" fmla="*/ 752178 h 1623174"/>
              <a:gd name="connsiteX35" fmla="*/ 1105606 w 4711515"/>
              <a:gd name="connsiteY35" fmla="*/ 742346 h 1623174"/>
              <a:gd name="connsiteX36" fmla="*/ 1164600 w 4711515"/>
              <a:gd name="connsiteY36" fmla="*/ 722681 h 1623174"/>
              <a:gd name="connsiteX37" fmla="*/ 1194097 w 4711515"/>
              <a:gd name="connsiteY37" fmla="*/ 712849 h 1623174"/>
              <a:gd name="connsiteX38" fmla="*/ 1233426 w 4711515"/>
              <a:gd name="connsiteY38" fmla="*/ 703017 h 1623174"/>
              <a:gd name="connsiteX39" fmla="*/ 1341581 w 4711515"/>
              <a:gd name="connsiteY39" fmla="*/ 663688 h 1623174"/>
              <a:gd name="connsiteX40" fmla="*/ 1380910 w 4711515"/>
              <a:gd name="connsiteY40" fmla="*/ 653855 h 1623174"/>
              <a:gd name="connsiteX41" fmla="*/ 1410406 w 4711515"/>
              <a:gd name="connsiteY41" fmla="*/ 644023 h 1623174"/>
              <a:gd name="connsiteX42" fmla="*/ 1538226 w 4711515"/>
              <a:gd name="connsiteY42" fmla="*/ 634191 h 1623174"/>
              <a:gd name="connsiteX43" fmla="*/ 1872522 w 4711515"/>
              <a:gd name="connsiteY43" fmla="*/ 614526 h 1623174"/>
              <a:gd name="connsiteX44" fmla="*/ 2108497 w 4711515"/>
              <a:gd name="connsiteY44" fmla="*/ 644023 h 1623174"/>
              <a:gd name="connsiteX45" fmla="*/ 2147826 w 4711515"/>
              <a:gd name="connsiteY45" fmla="*/ 732513 h 1623174"/>
              <a:gd name="connsiteX46" fmla="*/ 2157658 w 4711515"/>
              <a:gd name="connsiteY46" fmla="*/ 762010 h 1623174"/>
              <a:gd name="connsiteX47" fmla="*/ 2147826 w 4711515"/>
              <a:gd name="connsiteY47" fmla="*/ 870165 h 1623174"/>
              <a:gd name="connsiteX48" fmla="*/ 2128161 w 4711515"/>
              <a:gd name="connsiteY48" fmla="*/ 929159 h 1623174"/>
              <a:gd name="connsiteX49" fmla="*/ 2069168 w 4711515"/>
              <a:gd name="connsiteY49" fmla="*/ 968488 h 1623174"/>
              <a:gd name="connsiteX50" fmla="*/ 2039671 w 4711515"/>
              <a:gd name="connsiteY50" fmla="*/ 978320 h 1623174"/>
              <a:gd name="connsiteX51" fmla="*/ 1951181 w 4711515"/>
              <a:gd name="connsiteY51" fmla="*/ 1027481 h 1623174"/>
              <a:gd name="connsiteX52" fmla="*/ 1803697 w 4711515"/>
              <a:gd name="connsiteY52" fmla="*/ 1007817 h 1623174"/>
              <a:gd name="connsiteX53" fmla="*/ 1764368 w 4711515"/>
              <a:gd name="connsiteY53" fmla="*/ 997984 h 1623174"/>
              <a:gd name="connsiteX54" fmla="*/ 1715206 w 4711515"/>
              <a:gd name="connsiteY54" fmla="*/ 948823 h 1623174"/>
              <a:gd name="connsiteX55" fmla="*/ 1695542 w 4711515"/>
              <a:gd name="connsiteY55" fmla="*/ 889830 h 1623174"/>
              <a:gd name="connsiteX56" fmla="*/ 1715206 w 4711515"/>
              <a:gd name="connsiteY56" fmla="*/ 703017 h 1623174"/>
              <a:gd name="connsiteX57" fmla="*/ 1734871 w 4711515"/>
              <a:gd name="connsiteY57" fmla="*/ 644023 h 1623174"/>
              <a:gd name="connsiteX58" fmla="*/ 1833193 w 4711515"/>
              <a:gd name="connsiteY58" fmla="*/ 545701 h 1623174"/>
              <a:gd name="connsiteX59" fmla="*/ 1862690 w 4711515"/>
              <a:gd name="connsiteY59" fmla="*/ 526036 h 1623174"/>
              <a:gd name="connsiteX60" fmla="*/ 1921684 w 4711515"/>
              <a:gd name="connsiteY60" fmla="*/ 506371 h 1623174"/>
              <a:gd name="connsiteX61" fmla="*/ 1951181 w 4711515"/>
              <a:gd name="connsiteY61" fmla="*/ 486707 h 1623174"/>
              <a:gd name="connsiteX62" fmla="*/ 1990510 w 4711515"/>
              <a:gd name="connsiteY62" fmla="*/ 476875 h 1623174"/>
              <a:gd name="connsiteX63" fmla="*/ 2049503 w 4711515"/>
              <a:gd name="connsiteY63" fmla="*/ 457210 h 1623174"/>
              <a:gd name="connsiteX64" fmla="*/ 2079000 w 4711515"/>
              <a:gd name="connsiteY64" fmla="*/ 447378 h 1623174"/>
              <a:gd name="connsiteX65" fmla="*/ 2108497 w 4711515"/>
              <a:gd name="connsiteY65" fmla="*/ 437546 h 1623174"/>
              <a:gd name="connsiteX66" fmla="*/ 2147826 w 4711515"/>
              <a:gd name="connsiteY66" fmla="*/ 427713 h 1623174"/>
              <a:gd name="connsiteX67" fmla="*/ 2177322 w 4711515"/>
              <a:gd name="connsiteY67" fmla="*/ 417881 h 1623174"/>
              <a:gd name="connsiteX68" fmla="*/ 2423129 w 4711515"/>
              <a:gd name="connsiteY68" fmla="*/ 398217 h 1623174"/>
              <a:gd name="connsiteX69" fmla="*/ 2570613 w 4711515"/>
              <a:gd name="connsiteY69" fmla="*/ 388384 h 1623174"/>
              <a:gd name="connsiteX70" fmla="*/ 2806587 w 4711515"/>
              <a:gd name="connsiteY70" fmla="*/ 368720 h 1623174"/>
              <a:gd name="connsiteX71" fmla="*/ 2914742 w 4711515"/>
              <a:gd name="connsiteY71" fmla="*/ 388384 h 1623174"/>
              <a:gd name="connsiteX72" fmla="*/ 2963903 w 4711515"/>
              <a:gd name="connsiteY72" fmla="*/ 398217 h 1623174"/>
              <a:gd name="connsiteX73" fmla="*/ 3022897 w 4711515"/>
              <a:gd name="connsiteY73" fmla="*/ 417881 h 1623174"/>
              <a:gd name="connsiteX74" fmla="*/ 3081890 w 4711515"/>
              <a:gd name="connsiteY74" fmla="*/ 457210 h 1623174"/>
              <a:gd name="connsiteX75" fmla="*/ 3131052 w 4711515"/>
              <a:gd name="connsiteY75" fmla="*/ 516204 h 1623174"/>
              <a:gd name="connsiteX76" fmla="*/ 3160548 w 4711515"/>
              <a:gd name="connsiteY76" fmla="*/ 614526 h 1623174"/>
              <a:gd name="connsiteX77" fmla="*/ 3150716 w 4711515"/>
              <a:gd name="connsiteY77" fmla="*/ 791507 h 1623174"/>
              <a:gd name="connsiteX78" fmla="*/ 3111387 w 4711515"/>
              <a:gd name="connsiteY78" fmla="*/ 879997 h 1623174"/>
              <a:gd name="connsiteX79" fmla="*/ 3081890 w 4711515"/>
              <a:gd name="connsiteY79" fmla="*/ 889830 h 1623174"/>
              <a:gd name="connsiteX80" fmla="*/ 3003232 w 4711515"/>
              <a:gd name="connsiteY80" fmla="*/ 919326 h 1623174"/>
              <a:gd name="connsiteX81" fmla="*/ 2914742 w 4711515"/>
              <a:gd name="connsiteY81" fmla="*/ 909494 h 1623174"/>
              <a:gd name="connsiteX82" fmla="*/ 2885245 w 4711515"/>
              <a:gd name="connsiteY82" fmla="*/ 889830 h 1623174"/>
              <a:gd name="connsiteX83" fmla="*/ 2855748 w 4711515"/>
              <a:gd name="connsiteY83" fmla="*/ 771842 h 1623174"/>
              <a:gd name="connsiteX84" fmla="*/ 2865581 w 4711515"/>
              <a:gd name="connsiteY84" fmla="*/ 673520 h 1623174"/>
              <a:gd name="connsiteX85" fmla="*/ 2885245 w 4711515"/>
              <a:gd name="connsiteY85" fmla="*/ 614526 h 1623174"/>
              <a:gd name="connsiteX86" fmla="*/ 2934406 w 4711515"/>
              <a:gd name="connsiteY86" fmla="*/ 526036 h 1623174"/>
              <a:gd name="connsiteX87" fmla="*/ 2963903 w 4711515"/>
              <a:gd name="connsiteY87" fmla="*/ 496539 h 1623174"/>
              <a:gd name="connsiteX88" fmla="*/ 2983568 w 4711515"/>
              <a:gd name="connsiteY88" fmla="*/ 467042 h 1623174"/>
              <a:gd name="connsiteX89" fmla="*/ 3022897 w 4711515"/>
              <a:gd name="connsiteY89" fmla="*/ 437546 h 1623174"/>
              <a:gd name="connsiteX90" fmla="*/ 3081890 w 4711515"/>
              <a:gd name="connsiteY90" fmla="*/ 398217 h 1623174"/>
              <a:gd name="connsiteX91" fmla="*/ 3140884 w 4711515"/>
              <a:gd name="connsiteY91" fmla="*/ 358888 h 1623174"/>
              <a:gd name="connsiteX92" fmla="*/ 3219542 w 4711515"/>
              <a:gd name="connsiteY92" fmla="*/ 339223 h 1623174"/>
              <a:gd name="connsiteX93" fmla="*/ 3258871 w 4711515"/>
              <a:gd name="connsiteY93" fmla="*/ 329391 h 1623174"/>
              <a:gd name="connsiteX94" fmla="*/ 3308032 w 4711515"/>
              <a:gd name="connsiteY94" fmla="*/ 319559 h 1623174"/>
              <a:gd name="connsiteX95" fmla="*/ 3357193 w 4711515"/>
              <a:gd name="connsiteY95" fmla="*/ 299894 h 1623174"/>
              <a:gd name="connsiteX96" fmla="*/ 3435852 w 4711515"/>
              <a:gd name="connsiteY96" fmla="*/ 280230 h 1623174"/>
              <a:gd name="connsiteX97" fmla="*/ 3465348 w 4711515"/>
              <a:gd name="connsiteY97" fmla="*/ 260565 h 1623174"/>
              <a:gd name="connsiteX98" fmla="*/ 3515016 w 4711515"/>
              <a:gd name="connsiteY98" fmla="*/ 257456 h 1623174"/>
              <a:gd name="connsiteX99" fmla="*/ 3593168 w 4711515"/>
              <a:gd name="connsiteY99" fmla="*/ 231068 h 1623174"/>
              <a:gd name="connsiteX100" fmla="*/ 3671826 w 4711515"/>
              <a:gd name="connsiteY100" fmla="*/ 211404 h 1623174"/>
              <a:gd name="connsiteX101" fmla="*/ 3730819 w 4711515"/>
              <a:gd name="connsiteY101" fmla="*/ 191739 h 1623174"/>
              <a:gd name="connsiteX102" fmla="*/ 3760316 w 4711515"/>
              <a:gd name="connsiteY102" fmla="*/ 181907 h 1623174"/>
              <a:gd name="connsiteX103" fmla="*/ 3809477 w 4711515"/>
              <a:gd name="connsiteY103" fmla="*/ 172075 h 1623174"/>
              <a:gd name="connsiteX104" fmla="*/ 3878303 w 4711515"/>
              <a:gd name="connsiteY104" fmla="*/ 142578 h 1623174"/>
              <a:gd name="connsiteX105" fmla="*/ 3927464 w 4711515"/>
              <a:gd name="connsiteY105" fmla="*/ 132746 h 1623174"/>
              <a:gd name="connsiteX106" fmla="*/ 3956961 w 4711515"/>
              <a:gd name="connsiteY106" fmla="*/ 113081 h 1623174"/>
              <a:gd name="connsiteX107" fmla="*/ 4015955 w 4711515"/>
              <a:gd name="connsiteY107" fmla="*/ 93417 h 1623174"/>
              <a:gd name="connsiteX108" fmla="*/ 4074948 w 4711515"/>
              <a:gd name="connsiteY108" fmla="*/ 73752 h 1623174"/>
              <a:gd name="connsiteX109" fmla="*/ 4114277 w 4711515"/>
              <a:gd name="connsiteY109" fmla="*/ 63920 h 1623174"/>
              <a:gd name="connsiteX110" fmla="*/ 4143774 w 4711515"/>
              <a:gd name="connsiteY110" fmla="*/ 54088 h 1623174"/>
              <a:gd name="connsiteX111" fmla="*/ 4192935 w 4711515"/>
              <a:gd name="connsiteY111" fmla="*/ 44255 h 1623174"/>
              <a:gd name="connsiteX112" fmla="*/ 4271593 w 4711515"/>
              <a:gd name="connsiteY112" fmla="*/ 24591 h 1623174"/>
              <a:gd name="connsiteX113" fmla="*/ 4350252 w 4711515"/>
              <a:gd name="connsiteY113" fmla="*/ 14759 h 1623174"/>
              <a:gd name="connsiteX114" fmla="*/ 4711515 w 4711515"/>
              <a:gd name="connsiteY114" fmla="*/ 1817 h 1623174"/>
              <a:gd name="connsiteX0" fmla="*/ 333979 w 4708900"/>
              <a:gd name="connsiteY0" fmla="*/ 1622550 h 1623174"/>
              <a:gd name="connsiteX1" fmla="*/ 237753 w 4708900"/>
              <a:gd name="connsiteY1" fmla="*/ 1568255 h 1623174"/>
              <a:gd name="connsiteX2" fmla="*/ 129598 w 4708900"/>
              <a:gd name="connsiteY2" fmla="*/ 1538759 h 1623174"/>
              <a:gd name="connsiteX3" fmla="*/ 70604 w 4708900"/>
              <a:gd name="connsiteY3" fmla="*/ 1489597 h 1623174"/>
              <a:gd name="connsiteX4" fmla="*/ 1273 w 4708900"/>
              <a:gd name="connsiteY4" fmla="*/ 1238080 h 1623174"/>
              <a:gd name="connsiteX5" fmla="*/ 31275 w 4708900"/>
              <a:gd name="connsiteY5" fmla="*/ 1145468 h 1623174"/>
              <a:gd name="connsiteX6" fmla="*/ 100101 w 4708900"/>
              <a:gd name="connsiteY6" fmla="*/ 1066810 h 1623174"/>
              <a:gd name="connsiteX7" fmla="*/ 129598 w 4708900"/>
              <a:gd name="connsiteY7" fmla="*/ 1056978 h 1623174"/>
              <a:gd name="connsiteX8" fmla="*/ 218088 w 4708900"/>
              <a:gd name="connsiteY8" fmla="*/ 1017649 h 1623174"/>
              <a:gd name="connsiteX9" fmla="*/ 277082 w 4708900"/>
              <a:gd name="connsiteY9" fmla="*/ 997984 h 1623174"/>
              <a:gd name="connsiteX10" fmla="*/ 306578 w 4708900"/>
              <a:gd name="connsiteY10" fmla="*/ 988152 h 1623174"/>
              <a:gd name="connsiteX11" fmla="*/ 365572 w 4708900"/>
              <a:gd name="connsiteY11" fmla="*/ 978320 h 1623174"/>
              <a:gd name="connsiteX12" fmla="*/ 768695 w 4708900"/>
              <a:gd name="connsiteY12" fmla="*/ 988152 h 1623174"/>
              <a:gd name="connsiteX13" fmla="*/ 916178 w 4708900"/>
              <a:gd name="connsiteY13" fmla="*/ 1017649 h 1623174"/>
              <a:gd name="connsiteX14" fmla="*/ 975172 w 4708900"/>
              <a:gd name="connsiteY14" fmla="*/ 1037313 h 1623174"/>
              <a:gd name="connsiteX15" fmla="*/ 1043998 w 4708900"/>
              <a:gd name="connsiteY15" fmla="*/ 1115971 h 1623174"/>
              <a:gd name="connsiteX16" fmla="*/ 1063662 w 4708900"/>
              <a:gd name="connsiteY16" fmla="*/ 1145468 h 1623174"/>
              <a:gd name="connsiteX17" fmla="*/ 1053830 w 4708900"/>
              <a:gd name="connsiteY17" fmla="*/ 1233959 h 1623174"/>
              <a:gd name="connsiteX18" fmla="*/ 1034166 w 4708900"/>
              <a:gd name="connsiteY18" fmla="*/ 1263455 h 1623174"/>
              <a:gd name="connsiteX19" fmla="*/ 945675 w 4708900"/>
              <a:gd name="connsiteY19" fmla="*/ 1312617 h 1623174"/>
              <a:gd name="connsiteX20" fmla="*/ 896514 w 4708900"/>
              <a:gd name="connsiteY20" fmla="*/ 1322449 h 1623174"/>
              <a:gd name="connsiteX21" fmla="*/ 817856 w 4708900"/>
              <a:gd name="connsiteY21" fmla="*/ 1302784 h 1623174"/>
              <a:gd name="connsiteX22" fmla="*/ 749030 w 4708900"/>
              <a:gd name="connsiteY22" fmla="*/ 1283120 h 1623174"/>
              <a:gd name="connsiteX23" fmla="*/ 729366 w 4708900"/>
              <a:gd name="connsiteY23" fmla="*/ 1253623 h 1623174"/>
              <a:gd name="connsiteX24" fmla="*/ 709701 w 4708900"/>
              <a:gd name="connsiteY24" fmla="*/ 1194630 h 1623174"/>
              <a:gd name="connsiteX25" fmla="*/ 729366 w 4708900"/>
              <a:gd name="connsiteY25" fmla="*/ 1017649 h 1623174"/>
              <a:gd name="connsiteX26" fmla="*/ 749030 w 4708900"/>
              <a:gd name="connsiteY26" fmla="*/ 958655 h 1623174"/>
              <a:gd name="connsiteX27" fmla="*/ 778527 w 4708900"/>
              <a:gd name="connsiteY27" fmla="*/ 929159 h 1623174"/>
              <a:gd name="connsiteX28" fmla="*/ 798191 w 4708900"/>
              <a:gd name="connsiteY28" fmla="*/ 899662 h 1623174"/>
              <a:gd name="connsiteX29" fmla="*/ 857185 w 4708900"/>
              <a:gd name="connsiteY29" fmla="*/ 860333 h 1623174"/>
              <a:gd name="connsiteX30" fmla="*/ 916178 w 4708900"/>
              <a:gd name="connsiteY30" fmla="*/ 821004 h 1623174"/>
              <a:gd name="connsiteX31" fmla="*/ 945675 w 4708900"/>
              <a:gd name="connsiteY31" fmla="*/ 801339 h 1623174"/>
              <a:gd name="connsiteX32" fmla="*/ 1014501 w 4708900"/>
              <a:gd name="connsiteY32" fmla="*/ 771842 h 1623174"/>
              <a:gd name="connsiteX33" fmla="*/ 1073495 w 4708900"/>
              <a:gd name="connsiteY33" fmla="*/ 752178 h 1623174"/>
              <a:gd name="connsiteX34" fmla="*/ 1102991 w 4708900"/>
              <a:gd name="connsiteY34" fmla="*/ 742346 h 1623174"/>
              <a:gd name="connsiteX35" fmla="*/ 1161985 w 4708900"/>
              <a:gd name="connsiteY35" fmla="*/ 722681 h 1623174"/>
              <a:gd name="connsiteX36" fmla="*/ 1191482 w 4708900"/>
              <a:gd name="connsiteY36" fmla="*/ 712849 h 1623174"/>
              <a:gd name="connsiteX37" fmla="*/ 1230811 w 4708900"/>
              <a:gd name="connsiteY37" fmla="*/ 703017 h 1623174"/>
              <a:gd name="connsiteX38" fmla="*/ 1338966 w 4708900"/>
              <a:gd name="connsiteY38" fmla="*/ 663688 h 1623174"/>
              <a:gd name="connsiteX39" fmla="*/ 1378295 w 4708900"/>
              <a:gd name="connsiteY39" fmla="*/ 653855 h 1623174"/>
              <a:gd name="connsiteX40" fmla="*/ 1407791 w 4708900"/>
              <a:gd name="connsiteY40" fmla="*/ 644023 h 1623174"/>
              <a:gd name="connsiteX41" fmla="*/ 1535611 w 4708900"/>
              <a:gd name="connsiteY41" fmla="*/ 634191 h 1623174"/>
              <a:gd name="connsiteX42" fmla="*/ 1869907 w 4708900"/>
              <a:gd name="connsiteY42" fmla="*/ 614526 h 1623174"/>
              <a:gd name="connsiteX43" fmla="*/ 2105882 w 4708900"/>
              <a:gd name="connsiteY43" fmla="*/ 644023 h 1623174"/>
              <a:gd name="connsiteX44" fmla="*/ 2145211 w 4708900"/>
              <a:gd name="connsiteY44" fmla="*/ 732513 h 1623174"/>
              <a:gd name="connsiteX45" fmla="*/ 2155043 w 4708900"/>
              <a:gd name="connsiteY45" fmla="*/ 762010 h 1623174"/>
              <a:gd name="connsiteX46" fmla="*/ 2145211 w 4708900"/>
              <a:gd name="connsiteY46" fmla="*/ 870165 h 1623174"/>
              <a:gd name="connsiteX47" fmla="*/ 2125546 w 4708900"/>
              <a:gd name="connsiteY47" fmla="*/ 929159 h 1623174"/>
              <a:gd name="connsiteX48" fmla="*/ 2066553 w 4708900"/>
              <a:gd name="connsiteY48" fmla="*/ 968488 h 1623174"/>
              <a:gd name="connsiteX49" fmla="*/ 2037056 w 4708900"/>
              <a:gd name="connsiteY49" fmla="*/ 978320 h 1623174"/>
              <a:gd name="connsiteX50" fmla="*/ 1948566 w 4708900"/>
              <a:gd name="connsiteY50" fmla="*/ 1027481 h 1623174"/>
              <a:gd name="connsiteX51" fmla="*/ 1801082 w 4708900"/>
              <a:gd name="connsiteY51" fmla="*/ 1007817 h 1623174"/>
              <a:gd name="connsiteX52" fmla="*/ 1761753 w 4708900"/>
              <a:gd name="connsiteY52" fmla="*/ 997984 h 1623174"/>
              <a:gd name="connsiteX53" fmla="*/ 1712591 w 4708900"/>
              <a:gd name="connsiteY53" fmla="*/ 948823 h 1623174"/>
              <a:gd name="connsiteX54" fmla="*/ 1692927 w 4708900"/>
              <a:gd name="connsiteY54" fmla="*/ 889830 h 1623174"/>
              <a:gd name="connsiteX55" fmla="*/ 1712591 w 4708900"/>
              <a:gd name="connsiteY55" fmla="*/ 703017 h 1623174"/>
              <a:gd name="connsiteX56" fmla="*/ 1732256 w 4708900"/>
              <a:gd name="connsiteY56" fmla="*/ 644023 h 1623174"/>
              <a:gd name="connsiteX57" fmla="*/ 1830578 w 4708900"/>
              <a:gd name="connsiteY57" fmla="*/ 545701 h 1623174"/>
              <a:gd name="connsiteX58" fmla="*/ 1860075 w 4708900"/>
              <a:gd name="connsiteY58" fmla="*/ 526036 h 1623174"/>
              <a:gd name="connsiteX59" fmla="*/ 1919069 w 4708900"/>
              <a:gd name="connsiteY59" fmla="*/ 506371 h 1623174"/>
              <a:gd name="connsiteX60" fmla="*/ 1948566 w 4708900"/>
              <a:gd name="connsiteY60" fmla="*/ 486707 h 1623174"/>
              <a:gd name="connsiteX61" fmla="*/ 1987895 w 4708900"/>
              <a:gd name="connsiteY61" fmla="*/ 476875 h 1623174"/>
              <a:gd name="connsiteX62" fmla="*/ 2046888 w 4708900"/>
              <a:gd name="connsiteY62" fmla="*/ 457210 h 1623174"/>
              <a:gd name="connsiteX63" fmla="*/ 2076385 w 4708900"/>
              <a:gd name="connsiteY63" fmla="*/ 447378 h 1623174"/>
              <a:gd name="connsiteX64" fmla="*/ 2105882 w 4708900"/>
              <a:gd name="connsiteY64" fmla="*/ 437546 h 1623174"/>
              <a:gd name="connsiteX65" fmla="*/ 2145211 w 4708900"/>
              <a:gd name="connsiteY65" fmla="*/ 427713 h 1623174"/>
              <a:gd name="connsiteX66" fmla="*/ 2174707 w 4708900"/>
              <a:gd name="connsiteY66" fmla="*/ 417881 h 1623174"/>
              <a:gd name="connsiteX67" fmla="*/ 2420514 w 4708900"/>
              <a:gd name="connsiteY67" fmla="*/ 398217 h 1623174"/>
              <a:gd name="connsiteX68" fmla="*/ 2567998 w 4708900"/>
              <a:gd name="connsiteY68" fmla="*/ 388384 h 1623174"/>
              <a:gd name="connsiteX69" fmla="*/ 2803972 w 4708900"/>
              <a:gd name="connsiteY69" fmla="*/ 368720 h 1623174"/>
              <a:gd name="connsiteX70" fmla="*/ 2912127 w 4708900"/>
              <a:gd name="connsiteY70" fmla="*/ 388384 h 1623174"/>
              <a:gd name="connsiteX71" fmla="*/ 2961288 w 4708900"/>
              <a:gd name="connsiteY71" fmla="*/ 398217 h 1623174"/>
              <a:gd name="connsiteX72" fmla="*/ 3020282 w 4708900"/>
              <a:gd name="connsiteY72" fmla="*/ 417881 h 1623174"/>
              <a:gd name="connsiteX73" fmla="*/ 3079275 w 4708900"/>
              <a:gd name="connsiteY73" fmla="*/ 457210 h 1623174"/>
              <a:gd name="connsiteX74" fmla="*/ 3128437 w 4708900"/>
              <a:gd name="connsiteY74" fmla="*/ 516204 h 1623174"/>
              <a:gd name="connsiteX75" fmla="*/ 3157933 w 4708900"/>
              <a:gd name="connsiteY75" fmla="*/ 614526 h 1623174"/>
              <a:gd name="connsiteX76" fmla="*/ 3148101 w 4708900"/>
              <a:gd name="connsiteY76" fmla="*/ 791507 h 1623174"/>
              <a:gd name="connsiteX77" fmla="*/ 3108772 w 4708900"/>
              <a:gd name="connsiteY77" fmla="*/ 879997 h 1623174"/>
              <a:gd name="connsiteX78" fmla="*/ 3079275 w 4708900"/>
              <a:gd name="connsiteY78" fmla="*/ 889830 h 1623174"/>
              <a:gd name="connsiteX79" fmla="*/ 3000617 w 4708900"/>
              <a:gd name="connsiteY79" fmla="*/ 919326 h 1623174"/>
              <a:gd name="connsiteX80" fmla="*/ 2912127 w 4708900"/>
              <a:gd name="connsiteY80" fmla="*/ 909494 h 1623174"/>
              <a:gd name="connsiteX81" fmla="*/ 2882630 w 4708900"/>
              <a:gd name="connsiteY81" fmla="*/ 889830 h 1623174"/>
              <a:gd name="connsiteX82" fmla="*/ 2853133 w 4708900"/>
              <a:gd name="connsiteY82" fmla="*/ 771842 h 1623174"/>
              <a:gd name="connsiteX83" fmla="*/ 2862966 w 4708900"/>
              <a:gd name="connsiteY83" fmla="*/ 673520 h 1623174"/>
              <a:gd name="connsiteX84" fmla="*/ 2882630 w 4708900"/>
              <a:gd name="connsiteY84" fmla="*/ 614526 h 1623174"/>
              <a:gd name="connsiteX85" fmla="*/ 2931791 w 4708900"/>
              <a:gd name="connsiteY85" fmla="*/ 526036 h 1623174"/>
              <a:gd name="connsiteX86" fmla="*/ 2961288 w 4708900"/>
              <a:gd name="connsiteY86" fmla="*/ 496539 h 1623174"/>
              <a:gd name="connsiteX87" fmla="*/ 2980953 w 4708900"/>
              <a:gd name="connsiteY87" fmla="*/ 467042 h 1623174"/>
              <a:gd name="connsiteX88" fmla="*/ 3020282 w 4708900"/>
              <a:gd name="connsiteY88" fmla="*/ 437546 h 1623174"/>
              <a:gd name="connsiteX89" fmla="*/ 3079275 w 4708900"/>
              <a:gd name="connsiteY89" fmla="*/ 398217 h 1623174"/>
              <a:gd name="connsiteX90" fmla="*/ 3138269 w 4708900"/>
              <a:gd name="connsiteY90" fmla="*/ 358888 h 1623174"/>
              <a:gd name="connsiteX91" fmla="*/ 3216927 w 4708900"/>
              <a:gd name="connsiteY91" fmla="*/ 339223 h 1623174"/>
              <a:gd name="connsiteX92" fmla="*/ 3256256 w 4708900"/>
              <a:gd name="connsiteY92" fmla="*/ 329391 h 1623174"/>
              <a:gd name="connsiteX93" fmla="*/ 3305417 w 4708900"/>
              <a:gd name="connsiteY93" fmla="*/ 319559 h 1623174"/>
              <a:gd name="connsiteX94" fmla="*/ 3354578 w 4708900"/>
              <a:gd name="connsiteY94" fmla="*/ 299894 h 1623174"/>
              <a:gd name="connsiteX95" fmla="*/ 3433237 w 4708900"/>
              <a:gd name="connsiteY95" fmla="*/ 280230 h 1623174"/>
              <a:gd name="connsiteX96" fmla="*/ 3462733 w 4708900"/>
              <a:gd name="connsiteY96" fmla="*/ 260565 h 1623174"/>
              <a:gd name="connsiteX97" fmla="*/ 3512401 w 4708900"/>
              <a:gd name="connsiteY97" fmla="*/ 257456 h 1623174"/>
              <a:gd name="connsiteX98" fmla="*/ 3590553 w 4708900"/>
              <a:gd name="connsiteY98" fmla="*/ 231068 h 1623174"/>
              <a:gd name="connsiteX99" fmla="*/ 3669211 w 4708900"/>
              <a:gd name="connsiteY99" fmla="*/ 211404 h 1623174"/>
              <a:gd name="connsiteX100" fmla="*/ 3728204 w 4708900"/>
              <a:gd name="connsiteY100" fmla="*/ 191739 h 1623174"/>
              <a:gd name="connsiteX101" fmla="*/ 3757701 w 4708900"/>
              <a:gd name="connsiteY101" fmla="*/ 181907 h 1623174"/>
              <a:gd name="connsiteX102" fmla="*/ 3806862 w 4708900"/>
              <a:gd name="connsiteY102" fmla="*/ 172075 h 1623174"/>
              <a:gd name="connsiteX103" fmla="*/ 3875688 w 4708900"/>
              <a:gd name="connsiteY103" fmla="*/ 142578 h 1623174"/>
              <a:gd name="connsiteX104" fmla="*/ 3924849 w 4708900"/>
              <a:gd name="connsiteY104" fmla="*/ 132746 h 1623174"/>
              <a:gd name="connsiteX105" fmla="*/ 3954346 w 4708900"/>
              <a:gd name="connsiteY105" fmla="*/ 113081 h 1623174"/>
              <a:gd name="connsiteX106" fmla="*/ 4013340 w 4708900"/>
              <a:gd name="connsiteY106" fmla="*/ 93417 h 1623174"/>
              <a:gd name="connsiteX107" fmla="*/ 4072333 w 4708900"/>
              <a:gd name="connsiteY107" fmla="*/ 73752 h 1623174"/>
              <a:gd name="connsiteX108" fmla="*/ 4111662 w 4708900"/>
              <a:gd name="connsiteY108" fmla="*/ 63920 h 1623174"/>
              <a:gd name="connsiteX109" fmla="*/ 4141159 w 4708900"/>
              <a:gd name="connsiteY109" fmla="*/ 54088 h 1623174"/>
              <a:gd name="connsiteX110" fmla="*/ 4190320 w 4708900"/>
              <a:gd name="connsiteY110" fmla="*/ 44255 h 1623174"/>
              <a:gd name="connsiteX111" fmla="*/ 4268978 w 4708900"/>
              <a:gd name="connsiteY111" fmla="*/ 24591 h 1623174"/>
              <a:gd name="connsiteX112" fmla="*/ 4347637 w 4708900"/>
              <a:gd name="connsiteY112" fmla="*/ 14759 h 1623174"/>
              <a:gd name="connsiteX113" fmla="*/ 4708900 w 4708900"/>
              <a:gd name="connsiteY113" fmla="*/ 1817 h 1623174"/>
              <a:gd name="connsiteX0" fmla="*/ 237753 w 4708900"/>
              <a:gd name="connsiteY0" fmla="*/ 1568255 h 1568255"/>
              <a:gd name="connsiteX1" fmla="*/ 129598 w 4708900"/>
              <a:gd name="connsiteY1" fmla="*/ 1538759 h 1568255"/>
              <a:gd name="connsiteX2" fmla="*/ 70604 w 4708900"/>
              <a:gd name="connsiteY2" fmla="*/ 1489597 h 1568255"/>
              <a:gd name="connsiteX3" fmla="*/ 1273 w 4708900"/>
              <a:gd name="connsiteY3" fmla="*/ 1238080 h 1568255"/>
              <a:gd name="connsiteX4" fmla="*/ 31275 w 4708900"/>
              <a:gd name="connsiteY4" fmla="*/ 1145468 h 1568255"/>
              <a:gd name="connsiteX5" fmla="*/ 100101 w 4708900"/>
              <a:gd name="connsiteY5" fmla="*/ 1066810 h 1568255"/>
              <a:gd name="connsiteX6" fmla="*/ 129598 w 4708900"/>
              <a:gd name="connsiteY6" fmla="*/ 1056978 h 1568255"/>
              <a:gd name="connsiteX7" fmla="*/ 218088 w 4708900"/>
              <a:gd name="connsiteY7" fmla="*/ 1017649 h 1568255"/>
              <a:gd name="connsiteX8" fmla="*/ 277082 w 4708900"/>
              <a:gd name="connsiteY8" fmla="*/ 997984 h 1568255"/>
              <a:gd name="connsiteX9" fmla="*/ 306578 w 4708900"/>
              <a:gd name="connsiteY9" fmla="*/ 988152 h 1568255"/>
              <a:gd name="connsiteX10" fmla="*/ 365572 w 4708900"/>
              <a:gd name="connsiteY10" fmla="*/ 978320 h 1568255"/>
              <a:gd name="connsiteX11" fmla="*/ 768695 w 4708900"/>
              <a:gd name="connsiteY11" fmla="*/ 988152 h 1568255"/>
              <a:gd name="connsiteX12" fmla="*/ 916178 w 4708900"/>
              <a:gd name="connsiteY12" fmla="*/ 1017649 h 1568255"/>
              <a:gd name="connsiteX13" fmla="*/ 975172 w 4708900"/>
              <a:gd name="connsiteY13" fmla="*/ 1037313 h 1568255"/>
              <a:gd name="connsiteX14" fmla="*/ 1043998 w 4708900"/>
              <a:gd name="connsiteY14" fmla="*/ 1115971 h 1568255"/>
              <a:gd name="connsiteX15" fmla="*/ 1063662 w 4708900"/>
              <a:gd name="connsiteY15" fmla="*/ 1145468 h 1568255"/>
              <a:gd name="connsiteX16" fmla="*/ 1053830 w 4708900"/>
              <a:gd name="connsiteY16" fmla="*/ 1233959 h 1568255"/>
              <a:gd name="connsiteX17" fmla="*/ 1034166 w 4708900"/>
              <a:gd name="connsiteY17" fmla="*/ 1263455 h 1568255"/>
              <a:gd name="connsiteX18" fmla="*/ 945675 w 4708900"/>
              <a:gd name="connsiteY18" fmla="*/ 1312617 h 1568255"/>
              <a:gd name="connsiteX19" fmla="*/ 896514 w 4708900"/>
              <a:gd name="connsiteY19" fmla="*/ 1322449 h 1568255"/>
              <a:gd name="connsiteX20" fmla="*/ 817856 w 4708900"/>
              <a:gd name="connsiteY20" fmla="*/ 1302784 h 1568255"/>
              <a:gd name="connsiteX21" fmla="*/ 749030 w 4708900"/>
              <a:gd name="connsiteY21" fmla="*/ 1283120 h 1568255"/>
              <a:gd name="connsiteX22" fmla="*/ 729366 w 4708900"/>
              <a:gd name="connsiteY22" fmla="*/ 1253623 h 1568255"/>
              <a:gd name="connsiteX23" fmla="*/ 709701 w 4708900"/>
              <a:gd name="connsiteY23" fmla="*/ 1194630 h 1568255"/>
              <a:gd name="connsiteX24" fmla="*/ 729366 w 4708900"/>
              <a:gd name="connsiteY24" fmla="*/ 1017649 h 1568255"/>
              <a:gd name="connsiteX25" fmla="*/ 749030 w 4708900"/>
              <a:gd name="connsiteY25" fmla="*/ 958655 h 1568255"/>
              <a:gd name="connsiteX26" fmla="*/ 778527 w 4708900"/>
              <a:gd name="connsiteY26" fmla="*/ 929159 h 1568255"/>
              <a:gd name="connsiteX27" fmla="*/ 798191 w 4708900"/>
              <a:gd name="connsiteY27" fmla="*/ 899662 h 1568255"/>
              <a:gd name="connsiteX28" fmla="*/ 857185 w 4708900"/>
              <a:gd name="connsiteY28" fmla="*/ 860333 h 1568255"/>
              <a:gd name="connsiteX29" fmla="*/ 916178 w 4708900"/>
              <a:gd name="connsiteY29" fmla="*/ 821004 h 1568255"/>
              <a:gd name="connsiteX30" fmla="*/ 945675 w 4708900"/>
              <a:gd name="connsiteY30" fmla="*/ 801339 h 1568255"/>
              <a:gd name="connsiteX31" fmla="*/ 1014501 w 4708900"/>
              <a:gd name="connsiteY31" fmla="*/ 771842 h 1568255"/>
              <a:gd name="connsiteX32" fmla="*/ 1073495 w 4708900"/>
              <a:gd name="connsiteY32" fmla="*/ 752178 h 1568255"/>
              <a:gd name="connsiteX33" fmla="*/ 1102991 w 4708900"/>
              <a:gd name="connsiteY33" fmla="*/ 742346 h 1568255"/>
              <a:gd name="connsiteX34" fmla="*/ 1161985 w 4708900"/>
              <a:gd name="connsiteY34" fmla="*/ 722681 h 1568255"/>
              <a:gd name="connsiteX35" fmla="*/ 1191482 w 4708900"/>
              <a:gd name="connsiteY35" fmla="*/ 712849 h 1568255"/>
              <a:gd name="connsiteX36" fmla="*/ 1230811 w 4708900"/>
              <a:gd name="connsiteY36" fmla="*/ 703017 h 1568255"/>
              <a:gd name="connsiteX37" fmla="*/ 1338966 w 4708900"/>
              <a:gd name="connsiteY37" fmla="*/ 663688 h 1568255"/>
              <a:gd name="connsiteX38" fmla="*/ 1378295 w 4708900"/>
              <a:gd name="connsiteY38" fmla="*/ 653855 h 1568255"/>
              <a:gd name="connsiteX39" fmla="*/ 1407791 w 4708900"/>
              <a:gd name="connsiteY39" fmla="*/ 644023 h 1568255"/>
              <a:gd name="connsiteX40" fmla="*/ 1535611 w 4708900"/>
              <a:gd name="connsiteY40" fmla="*/ 634191 h 1568255"/>
              <a:gd name="connsiteX41" fmla="*/ 1869907 w 4708900"/>
              <a:gd name="connsiteY41" fmla="*/ 614526 h 1568255"/>
              <a:gd name="connsiteX42" fmla="*/ 2105882 w 4708900"/>
              <a:gd name="connsiteY42" fmla="*/ 644023 h 1568255"/>
              <a:gd name="connsiteX43" fmla="*/ 2145211 w 4708900"/>
              <a:gd name="connsiteY43" fmla="*/ 732513 h 1568255"/>
              <a:gd name="connsiteX44" fmla="*/ 2155043 w 4708900"/>
              <a:gd name="connsiteY44" fmla="*/ 762010 h 1568255"/>
              <a:gd name="connsiteX45" fmla="*/ 2145211 w 4708900"/>
              <a:gd name="connsiteY45" fmla="*/ 870165 h 1568255"/>
              <a:gd name="connsiteX46" fmla="*/ 2125546 w 4708900"/>
              <a:gd name="connsiteY46" fmla="*/ 929159 h 1568255"/>
              <a:gd name="connsiteX47" fmla="*/ 2066553 w 4708900"/>
              <a:gd name="connsiteY47" fmla="*/ 968488 h 1568255"/>
              <a:gd name="connsiteX48" fmla="*/ 2037056 w 4708900"/>
              <a:gd name="connsiteY48" fmla="*/ 978320 h 1568255"/>
              <a:gd name="connsiteX49" fmla="*/ 1948566 w 4708900"/>
              <a:gd name="connsiteY49" fmla="*/ 1027481 h 1568255"/>
              <a:gd name="connsiteX50" fmla="*/ 1801082 w 4708900"/>
              <a:gd name="connsiteY50" fmla="*/ 1007817 h 1568255"/>
              <a:gd name="connsiteX51" fmla="*/ 1761753 w 4708900"/>
              <a:gd name="connsiteY51" fmla="*/ 997984 h 1568255"/>
              <a:gd name="connsiteX52" fmla="*/ 1712591 w 4708900"/>
              <a:gd name="connsiteY52" fmla="*/ 948823 h 1568255"/>
              <a:gd name="connsiteX53" fmla="*/ 1692927 w 4708900"/>
              <a:gd name="connsiteY53" fmla="*/ 889830 h 1568255"/>
              <a:gd name="connsiteX54" fmla="*/ 1712591 w 4708900"/>
              <a:gd name="connsiteY54" fmla="*/ 703017 h 1568255"/>
              <a:gd name="connsiteX55" fmla="*/ 1732256 w 4708900"/>
              <a:gd name="connsiteY55" fmla="*/ 644023 h 1568255"/>
              <a:gd name="connsiteX56" fmla="*/ 1830578 w 4708900"/>
              <a:gd name="connsiteY56" fmla="*/ 545701 h 1568255"/>
              <a:gd name="connsiteX57" fmla="*/ 1860075 w 4708900"/>
              <a:gd name="connsiteY57" fmla="*/ 526036 h 1568255"/>
              <a:gd name="connsiteX58" fmla="*/ 1919069 w 4708900"/>
              <a:gd name="connsiteY58" fmla="*/ 506371 h 1568255"/>
              <a:gd name="connsiteX59" fmla="*/ 1948566 w 4708900"/>
              <a:gd name="connsiteY59" fmla="*/ 486707 h 1568255"/>
              <a:gd name="connsiteX60" fmla="*/ 1987895 w 4708900"/>
              <a:gd name="connsiteY60" fmla="*/ 476875 h 1568255"/>
              <a:gd name="connsiteX61" fmla="*/ 2046888 w 4708900"/>
              <a:gd name="connsiteY61" fmla="*/ 457210 h 1568255"/>
              <a:gd name="connsiteX62" fmla="*/ 2076385 w 4708900"/>
              <a:gd name="connsiteY62" fmla="*/ 447378 h 1568255"/>
              <a:gd name="connsiteX63" fmla="*/ 2105882 w 4708900"/>
              <a:gd name="connsiteY63" fmla="*/ 437546 h 1568255"/>
              <a:gd name="connsiteX64" fmla="*/ 2145211 w 4708900"/>
              <a:gd name="connsiteY64" fmla="*/ 427713 h 1568255"/>
              <a:gd name="connsiteX65" fmla="*/ 2174707 w 4708900"/>
              <a:gd name="connsiteY65" fmla="*/ 417881 h 1568255"/>
              <a:gd name="connsiteX66" fmla="*/ 2420514 w 4708900"/>
              <a:gd name="connsiteY66" fmla="*/ 398217 h 1568255"/>
              <a:gd name="connsiteX67" fmla="*/ 2567998 w 4708900"/>
              <a:gd name="connsiteY67" fmla="*/ 388384 h 1568255"/>
              <a:gd name="connsiteX68" fmla="*/ 2803972 w 4708900"/>
              <a:gd name="connsiteY68" fmla="*/ 368720 h 1568255"/>
              <a:gd name="connsiteX69" fmla="*/ 2912127 w 4708900"/>
              <a:gd name="connsiteY69" fmla="*/ 388384 h 1568255"/>
              <a:gd name="connsiteX70" fmla="*/ 2961288 w 4708900"/>
              <a:gd name="connsiteY70" fmla="*/ 398217 h 1568255"/>
              <a:gd name="connsiteX71" fmla="*/ 3020282 w 4708900"/>
              <a:gd name="connsiteY71" fmla="*/ 417881 h 1568255"/>
              <a:gd name="connsiteX72" fmla="*/ 3079275 w 4708900"/>
              <a:gd name="connsiteY72" fmla="*/ 457210 h 1568255"/>
              <a:gd name="connsiteX73" fmla="*/ 3128437 w 4708900"/>
              <a:gd name="connsiteY73" fmla="*/ 516204 h 1568255"/>
              <a:gd name="connsiteX74" fmla="*/ 3157933 w 4708900"/>
              <a:gd name="connsiteY74" fmla="*/ 614526 h 1568255"/>
              <a:gd name="connsiteX75" fmla="*/ 3148101 w 4708900"/>
              <a:gd name="connsiteY75" fmla="*/ 791507 h 1568255"/>
              <a:gd name="connsiteX76" fmla="*/ 3108772 w 4708900"/>
              <a:gd name="connsiteY76" fmla="*/ 879997 h 1568255"/>
              <a:gd name="connsiteX77" fmla="*/ 3079275 w 4708900"/>
              <a:gd name="connsiteY77" fmla="*/ 889830 h 1568255"/>
              <a:gd name="connsiteX78" fmla="*/ 3000617 w 4708900"/>
              <a:gd name="connsiteY78" fmla="*/ 919326 h 1568255"/>
              <a:gd name="connsiteX79" fmla="*/ 2912127 w 4708900"/>
              <a:gd name="connsiteY79" fmla="*/ 909494 h 1568255"/>
              <a:gd name="connsiteX80" fmla="*/ 2882630 w 4708900"/>
              <a:gd name="connsiteY80" fmla="*/ 889830 h 1568255"/>
              <a:gd name="connsiteX81" fmla="*/ 2853133 w 4708900"/>
              <a:gd name="connsiteY81" fmla="*/ 771842 h 1568255"/>
              <a:gd name="connsiteX82" fmla="*/ 2862966 w 4708900"/>
              <a:gd name="connsiteY82" fmla="*/ 673520 h 1568255"/>
              <a:gd name="connsiteX83" fmla="*/ 2882630 w 4708900"/>
              <a:gd name="connsiteY83" fmla="*/ 614526 h 1568255"/>
              <a:gd name="connsiteX84" fmla="*/ 2931791 w 4708900"/>
              <a:gd name="connsiteY84" fmla="*/ 526036 h 1568255"/>
              <a:gd name="connsiteX85" fmla="*/ 2961288 w 4708900"/>
              <a:gd name="connsiteY85" fmla="*/ 496539 h 1568255"/>
              <a:gd name="connsiteX86" fmla="*/ 2980953 w 4708900"/>
              <a:gd name="connsiteY86" fmla="*/ 467042 h 1568255"/>
              <a:gd name="connsiteX87" fmla="*/ 3020282 w 4708900"/>
              <a:gd name="connsiteY87" fmla="*/ 437546 h 1568255"/>
              <a:gd name="connsiteX88" fmla="*/ 3079275 w 4708900"/>
              <a:gd name="connsiteY88" fmla="*/ 398217 h 1568255"/>
              <a:gd name="connsiteX89" fmla="*/ 3138269 w 4708900"/>
              <a:gd name="connsiteY89" fmla="*/ 358888 h 1568255"/>
              <a:gd name="connsiteX90" fmla="*/ 3216927 w 4708900"/>
              <a:gd name="connsiteY90" fmla="*/ 339223 h 1568255"/>
              <a:gd name="connsiteX91" fmla="*/ 3256256 w 4708900"/>
              <a:gd name="connsiteY91" fmla="*/ 329391 h 1568255"/>
              <a:gd name="connsiteX92" fmla="*/ 3305417 w 4708900"/>
              <a:gd name="connsiteY92" fmla="*/ 319559 h 1568255"/>
              <a:gd name="connsiteX93" fmla="*/ 3354578 w 4708900"/>
              <a:gd name="connsiteY93" fmla="*/ 299894 h 1568255"/>
              <a:gd name="connsiteX94" fmla="*/ 3433237 w 4708900"/>
              <a:gd name="connsiteY94" fmla="*/ 280230 h 1568255"/>
              <a:gd name="connsiteX95" fmla="*/ 3462733 w 4708900"/>
              <a:gd name="connsiteY95" fmla="*/ 260565 h 1568255"/>
              <a:gd name="connsiteX96" fmla="*/ 3512401 w 4708900"/>
              <a:gd name="connsiteY96" fmla="*/ 257456 h 1568255"/>
              <a:gd name="connsiteX97" fmla="*/ 3590553 w 4708900"/>
              <a:gd name="connsiteY97" fmla="*/ 231068 h 1568255"/>
              <a:gd name="connsiteX98" fmla="*/ 3669211 w 4708900"/>
              <a:gd name="connsiteY98" fmla="*/ 211404 h 1568255"/>
              <a:gd name="connsiteX99" fmla="*/ 3728204 w 4708900"/>
              <a:gd name="connsiteY99" fmla="*/ 191739 h 1568255"/>
              <a:gd name="connsiteX100" fmla="*/ 3757701 w 4708900"/>
              <a:gd name="connsiteY100" fmla="*/ 181907 h 1568255"/>
              <a:gd name="connsiteX101" fmla="*/ 3806862 w 4708900"/>
              <a:gd name="connsiteY101" fmla="*/ 172075 h 1568255"/>
              <a:gd name="connsiteX102" fmla="*/ 3875688 w 4708900"/>
              <a:gd name="connsiteY102" fmla="*/ 142578 h 1568255"/>
              <a:gd name="connsiteX103" fmla="*/ 3924849 w 4708900"/>
              <a:gd name="connsiteY103" fmla="*/ 132746 h 1568255"/>
              <a:gd name="connsiteX104" fmla="*/ 3954346 w 4708900"/>
              <a:gd name="connsiteY104" fmla="*/ 113081 h 1568255"/>
              <a:gd name="connsiteX105" fmla="*/ 4013340 w 4708900"/>
              <a:gd name="connsiteY105" fmla="*/ 93417 h 1568255"/>
              <a:gd name="connsiteX106" fmla="*/ 4072333 w 4708900"/>
              <a:gd name="connsiteY106" fmla="*/ 73752 h 1568255"/>
              <a:gd name="connsiteX107" fmla="*/ 4111662 w 4708900"/>
              <a:gd name="connsiteY107" fmla="*/ 63920 h 1568255"/>
              <a:gd name="connsiteX108" fmla="*/ 4141159 w 4708900"/>
              <a:gd name="connsiteY108" fmla="*/ 54088 h 1568255"/>
              <a:gd name="connsiteX109" fmla="*/ 4190320 w 4708900"/>
              <a:gd name="connsiteY109" fmla="*/ 44255 h 1568255"/>
              <a:gd name="connsiteX110" fmla="*/ 4268978 w 4708900"/>
              <a:gd name="connsiteY110" fmla="*/ 24591 h 1568255"/>
              <a:gd name="connsiteX111" fmla="*/ 4347637 w 4708900"/>
              <a:gd name="connsiteY111" fmla="*/ 14759 h 1568255"/>
              <a:gd name="connsiteX112" fmla="*/ 4708900 w 4708900"/>
              <a:gd name="connsiteY112" fmla="*/ 1817 h 1568255"/>
              <a:gd name="connsiteX0" fmla="*/ 129598 w 4708900"/>
              <a:gd name="connsiteY0" fmla="*/ 1538759 h 1538759"/>
              <a:gd name="connsiteX1" fmla="*/ 70604 w 4708900"/>
              <a:gd name="connsiteY1" fmla="*/ 1489597 h 1538759"/>
              <a:gd name="connsiteX2" fmla="*/ 1273 w 4708900"/>
              <a:gd name="connsiteY2" fmla="*/ 1238080 h 1538759"/>
              <a:gd name="connsiteX3" fmla="*/ 31275 w 4708900"/>
              <a:gd name="connsiteY3" fmla="*/ 1145468 h 1538759"/>
              <a:gd name="connsiteX4" fmla="*/ 100101 w 4708900"/>
              <a:gd name="connsiteY4" fmla="*/ 1066810 h 1538759"/>
              <a:gd name="connsiteX5" fmla="*/ 129598 w 4708900"/>
              <a:gd name="connsiteY5" fmla="*/ 1056978 h 1538759"/>
              <a:gd name="connsiteX6" fmla="*/ 218088 w 4708900"/>
              <a:gd name="connsiteY6" fmla="*/ 1017649 h 1538759"/>
              <a:gd name="connsiteX7" fmla="*/ 277082 w 4708900"/>
              <a:gd name="connsiteY7" fmla="*/ 997984 h 1538759"/>
              <a:gd name="connsiteX8" fmla="*/ 306578 w 4708900"/>
              <a:gd name="connsiteY8" fmla="*/ 988152 h 1538759"/>
              <a:gd name="connsiteX9" fmla="*/ 365572 w 4708900"/>
              <a:gd name="connsiteY9" fmla="*/ 978320 h 1538759"/>
              <a:gd name="connsiteX10" fmla="*/ 768695 w 4708900"/>
              <a:gd name="connsiteY10" fmla="*/ 988152 h 1538759"/>
              <a:gd name="connsiteX11" fmla="*/ 916178 w 4708900"/>
              <a:gd name="connsiteY11" fmla="*/ 1017649 h 1538759"/>
              <a:gd name="connsiteX12" fmla="*/ 975172 w 4708900"/>
              <a:gd name="connsiteY12" fmla="*/ 1037313 h 1538759"/>
              <a:gd name="connsiteX13" fmla="*/ 1043998 w 4708900"/>
              <a:gd name="connsiteY13" fmla="*/ 1115971 h 1538759"/>
              <a:gd name="connsiteX14" fmla="*/ 1063662 w 4708900"/>
              <a:gd name="connsiteY14" fmla="*/ 1145468 h 1538759"/>
              <a:gd name="connsiteX15" fmla="*/ 1053830 w 4708900"/>
              <a:gd name="connsiteY15" fmla="*/ 1233959 h 1538759"/>
              <a:gd name="connsiteX16" fmla="*/ 1034166 w 4708900"/>
              <a:gd name="connsiteY16" fmla="*/ 1263455 h 1538759"/>
              <a:gd name="connsiteX17" fmla="*/ 945675 w 4708900"/>
              <a:gd name="connsiteY17" fmla="*/ 1312617 h 1538759"/>
              <a:gd name="connsiteX18" fmla="*/ 896514 w 4708900"/>
              <a:gd name="connsiteY18" fmla="*/ 1322449 h 1538759"/>
              <a:gd name="connsiteX19" fmla="*/ 817856 w 4708900"/>
              <a:gd name="connsiteY19" fmla="*/ 1302784 h 1538759"/>
              <a:gd name="connsiteX20" fmla="*/ 749030 w 4708900"/>
              <a:gd name="connsiteY20" fmla="*/ 1283120 h 1538759"/>
              <a:gd name="connsiteX21" fmla="*/ 729366 w 4708900"/>
              <a:gd name="connsiteY21" fmla="*/ 1253623 h 1538759"/>
              <a:gd name="connsiteX22" fmla="*/ 709701 w 4708900"/>
              <a:gd name="connsiteY22" fmla="*/ 1194630 h 1538759"/>
              <a:gd name="connsiteX23" fmla="*/ 729366 w 4708900"/>
              <a:gd name="connsiteY23" fmla="*/ 1017649 h 1538759"/>
              <a:gd name="connsiteX24" fmla="*/ 749030 w 4708900"/>
              <a:gd name="connsiteY24" fmla="*/ 958655 h 1538759"/>
              <a:gd name="connsiteX25" fmla="*/ 778527 w 4708900"/>
              <a:gd name="connsiteY25" fmla="*/ 929159 h 1538759"/>
              <a:gd name="connsiteX26" fmla="*/ 798191 w 4708900"/>
              <a:gd name="connsiteY26" fmla="*/ 899662 h 1538759"/>
              <a:gd name="connsiteX27" fmla="*/ 857185 w 4708900"/>
              <a:gd name="connsiteY27" fmla="*/ 860333 h 1538759"/>
              <a:gd name="connsiteX28" fmla="*/ 916178 w 4708900"/>
              <a:gd name="connsiteY28" fmla="*/ 821004 h 1538759"/>
              <a:gd name="connsiteX29" fmla="*/ 945675 w 4708900"/>
              <a:gd name="connsiteY29" fmla="*/ 801339 h 1538759"/>
              <a:gd name="connsiteX30" fmla="*/ 1014501 w 4708900"/>
              <a:gd name="connsiteY30" fmla="*/ 771842 h 1538759"/>
              <a:gd name="connsiteX31" fmla="*/ 1073495 w 4708900"/>
              <a:gd name="connsiteY31" fmla="*/ 752178 h 1538759"/>
              <a:gd name="connsiteX32" fmla="*/ 1102991 w 4708900"/>
              <a:gd name="connsiteY32" fmla="*/ 742346 h 1538759"/>
              <a:gd name="connsiteX33" fmla="*/ 1161985 w 4708900"/>
              <a:gd name="connsiteY33" fmla="*/ 722681 h 1538759"/>
              <a:gd name="connsiteX34" fmla="*/ 1191482 w 4708900"/>
              <a:gd name="connsiteY34" fmla="*/ 712849 h 1538759"/>
              <a:gd name="connsiteX35" fmla="*/ 1230811 w 4708900"/>
              <a:gd name="connsiteY35" fmla="*/ 703017 h 1538759"/>
              <a:gd name="connsiteX36" fmla="*/ 1338966 w 4708900"/>
              <a:gd name="connsiteY36" fmla="*/ 663688 h 1538759"/>
              <a:gd name="connsiteX37" fmla="*/ 1378295 w 4708900"/>
              <a:gd name="connsiteY37" fmla="*/ 653855 h 1538759"/>
              <a:gd name="connsiteX38" fmla="*/ 1407791 w 4708900"/>
              <a:gd name="connsiteY38" fmla="*/ 644023 h 1538759"/>
              <a:gd name="connsiteX39" fmla="*/ 1535611 w 4708900"/>
              <a:gd name="connsiteY39" fmla="*/ 634191 h 1538759"/>
              <a:gd name="connsiteX40" fmla="*/ 1869907 w 4708900"/>
              <a:gd name="connsiteY40" fmla="*/ 614526 h 1538759"/>
              <a:gd name="connsiteX41" fmla="*/ 2105882 w 4708900"/>
              <a:gd name="connsiteY41" fmla="*/ 644023 h 1538759"/>
              <a:gd name="connsiteX42" fmla="*/ 2145211 w 4708900"/>
              <a:gd name="connsiteY42" fmla="*/ 732513 h 1538759"/>
              <a:gd name="connsiteX43" fmla="*/ 2155043 w 4708900"/>
              <a:gd name="connsiteY43" fmla="*/ 762010 h 1538759"/>
              <a:gd name="connsiteX44" fmla="*/ 2145211 w 4708900"/>
              <a:gd name="connsiteY44" fmla="*/ 870165 h 1538759"/>
              <a:gd name="connsiteX45" fmla="*/ 2125546 w 4708900"/>
              <a:gd name="connsiteY45" fmla="*/ 929159 h 1538759"/>
              <a:gd name="connsiteX46" fmla="*/ 2066553 w 4708900"/>
              <a:gd name="connsiteY46" fmla="*/ 968488 h 1538759"/>
              <a:gd name="connsiteX47" fmla="*/ 2037056 w 4708900"/>
              <a:gd name="connsiteY47" fmla="*/ 978320 h 1538759"/>
              <a:gd name="connsiteX48" fmla="*/ 1948566 w 4708900"/>
              <a:gd name="connsiteY48" fmla="*/ 1027481 h 1538759"/>
              <a:gd name="connsiteX49" fmla="*/ 1801082 w 4708900"/>
              <a:gd name="connsiteY49" fmla="*/ 1007817 h 1538759"/>
              <a:gd name="connsiteX50" fmla="*/ 1761753 w 4708900"/>
              <a:gd name="connsiteY50" fmla="*/ 997984 h 1538759"/>
              <a:gd name="connsiteX51" fmla="*/ 1712591 w 4708900"/>
              <a:gd name="connsiteY51" fmla="*/ 948823 h 1538759"/>
              <a:gd name="connsiteX52" fmla="*/ 1692927 w 4708900"/>
              <a:gd name="connsiteY52" fmla="*/ 889830 h 1538759"/>
              <a:gd name="connsiteX53" fmla="*/ 1712591 w 4708900"/>
              <a:gd name="connsiteY53" fmla="*/ 703017 h 1538759"/>
              <a:gd name="connsiteX54" fmla="*/ 1732256 w 4708900"/>
              <a:gd name="connsiteY54" fmla="*/ 644023 h 1538759"/>
              <a:gd name="connsiteX55" fmla="*/ 1830578 w 4708900"/>
              <a:gd name="connsiteY55" fmla="*/ 545701 h 1538759"/>
              <a:gd name="connsiteX56" fmla="*/ 1860075 w 4708900"/>
              <a:gd name="connsiteY56" fmla="*/ 526036 h 1538759"/>
              <a:gd name="connsiteX57" fmla="*/ 1919069 w 4708900"/>
              <a:gd name="connsiteY57" fmla="*/ 506371 h 1538759"/>
              <a:gd name="connsiteX58" fmla="*/ 1948566 w 4708900"/>
              <a:gd name="connsiteY58" fmla="*/ 486707 h 1538759"/>
              <a:gd name="connsiteX59" fmla="*/ 1987895 w 4708900"/>
              <a:gd name="connsiteY59" fmla="*/ 476875 h 1538759"/>
              <a:gd name="connsiteX60" fmla="*/ 2046888 w 4708900"/>
              <a:gd name="connsiteY60" fmla="*/ 457210 h 1538759"/>
              <a:gd name="connsiteX61" fmla="*/ 2076385 w 4708900"/>
              <a:gd name="connsiteY61" fmla="*/ 447378 h 1538759"/>
              <a:gd name="connsiteX62" fmla="*/ 2105882 w 4708900"/>
              <a:gd name="connsiteY62" fmla="*/ 437546 h 1538759"/>
              <a:gd name="connsiteX63" fmla="*/ 2145211 w 4708900"/>
              <a:gd name="connsiteY63" fmla="*/ 427713 h 1538759"/>
              <a:gd name="connsiteX64" fmla="*/ 2174707 w 4708900"/>
              <a:gd name="connsiteY64" fmla="*/ 417881 h 1538759"/>
              <a:gd name="connsiteX65" fmla="*/ 2420514 w 4708900"/>
              <a:gd name="connsiteY65" fmla="*/ 398217 h 1538759"/>
              <a:gd name="connsiteX66" fmla="*/ 2567998 w 4708900"/>
              <a:gd name="connsiteY66" fmla="*/ 388384 h 1538759"/>
              <a:gd name="connsiteX67" fmla="*/ 2803972 w 4708900"/>
              <a:gd name="connsiteY67" fmla="*/ 368720 h 1538759"/>
              <a:gd name="connsiteX68" fmla="*/ 2912127 w 4708900"/>
              <a:gd name="connsiteY68" fmla="*/ 388384 h 1538759"/>
              <a:gd name="connsiteX69" fmla="*/ 2961288 w 4708900"/>
              <a:gd name="connsiteY69" fmla="*/ 398217 h 1538759"/>
              <a:gd name="connsiteX70" fmla="*/ 3020282 w 4708900"/>
              <a:gd name="connsiteY70" fmla="*/ 417881 h 1538759"/>
              <a:gd name="connsiteX71" fmla="*/ 3079275 w 4708900"/>
              <a:gd name="connsiteY71" fmla="*/ 457210 h 1538759"/>
              <a:gd name="connsiteX72" fmla="*/ 3128437 w 4708900"/>
              <a:gd name="connsiteY72" fmla="*/ 516204 h 1538759"/>
              <a:gd name="connsiteX73" fmla="*/ 3157933 w 4708900"/>
              <a:gd name="connsiteY73" fmla="*/ 614526 h 1538759"/>
              <a:gd name="connsiteX74" fmla="*/ 3148101 w 4708900"/>
              <a:gd name="connsiteY74" fmla="*/ 791507 h 1538759"/>
              <a:gd name="connsiteX75" fmla="*/ 3108772 w 4708900"/>
              <a:gd name="connsiteY75" fmla="*/ 879997 h 1538759"/>
              <a:gd name="connsiteX76" fmla="*/ 3079275 w 4708900"/>
              <a:gd name="connsiteY76" fmla="*/ 889830 h 1538759"/>
              <a:gd name="connsiteX77" fmla="*/ 3000617 w 4708900"/>
              <a:gd name="connsiteY77" fmla="*/ 919326 h 1538759"/>
              <a:gd name="connsiteX78" fmla="*/ 2912127 w 4708900"/>
              <a:gd name="connsiteY78" fmla="*/ 909494 h 1538759"/>
              <a:gd name="connsiteX79" fmla="*/ 2882630 w 4708900"/>
              <a:gd name="connsiteY79" fmla="*/ 889830 h 1538759"/>
              <a:gd name="connsiteX80" fmla="*/ 2853133 w 4708900"/>
              <a:gd name="connsiteY80" fmla="*/ 771842 h 1538759"/>
              <a:gd name="connsiteX81" fmla="*/ 2862966 w 4708900"/>
              <a:gd name="connsiteY81" fmla="*/ 673520 h 1538759"/>
              <a:gd name="connsiteX82" fmla="*/ 2882630 w 4708900"/>
              <a:gd name="connsiteY82" fmla="*/ 614526 h 1538759"/>
              <a:gd name="connsiteX83" fmla="*/ 2931791 w 4708900"/>
              <a:gd name="connsiteY83" fmla="*/ 526036 h 1538759"/>
              <a:gd name="connsiteX84" fmla="*/ 2961288 w 4708900"/>
              <a:gd name="connsiteY84" fmla="*/ 496539 h 1538759"/>
              <a:gd name="connsiteX85" fmla="*/ 2980953 w 4708900"/>
              <a:gd name="connsiteY85" fmla="*/ 467042 h 1538759"/>
              <a:gd name="connsiteX86" fmla="*/ 3020282 w 4708900"/>
              <a:gd name="connsiteY86" fmla="*/ 437546 h 1538759"/>
              <a:gd name="connsiteX87" fmla="*/ 3079275 w 4708900"/>
              <a:gd name="connsiteY87" fmla="*/ 398217 h 1538759"/>
              <a:gd name="connsiteX88" fmla="*/ 3138269 w 4708900"/>
              <a:gd name="connsiteY88" fmla="*/ 358888 h 1538759"/>
              <a:gd name="connsiteX89" fmla="*/ 3216927 w 4708900"/>
              <a:gd name="connsiteY89" fmla="*/ 339223 h 1538759"/>
              <a:gd name="connsiteX90" fmla="*/ 3256256 w 4708900"/>
              <a:gd name="connsiteY90" fmla="*/ 329391 h 1538759"/>
              <a:gd name="connsiteX91" fmla="*/ 3305417 w 4708900"/>
              <a:gd name="connsiteY91" fmla="*/ 319559 h 1538759"/>
              <a:gd name="connsiteX92" fmla="*/ 3354578 w 4708900"/>
              <a:gd name="connsiteY92" fmla="*/ 299894 h 1538759"/>
              <a:gd name="connsiteX93" fmla="*/ 3433237 w 4708900"/>
              <a:gd name="connsiteY93" fmla="*/ 280230 h 1538759"/>
              <a:gd name="connsiteX94" fmla="*/ 3462733 w 4708900"/>
              <a:gd name="connsiteY94" fmla="*/ 260565 h 1538759"/>
              <a:gd name="connsiteX95" fmla="*/ 3512401 w 4708900"/>
              <a:gd name="connsiteY95" fmla="*/ 257456 h 1538759"/>
              <a:gd name="connsiteX96" fmla="*/ 3590553 w 4708900"/>
              <a:gd name="connsiteY96" fmla="*/ 231068 h 1538759"/>
              <a:gd name="connsiteX97" fmla="*/ 3669211 w 4708900"/>
              <a:gd name="connsiteY97" fmla="*/ 211404 h 1538759"/>
              <a:gd name="connsiteX98" fmla="*/ 3728204 w 4708900"/>
              <a:gd name="connsiteY98" fmla="*/ 191739 h 1538759"/>
              <a:gd name="connsiteX99" fmla="*/ 3757701 w 4708900"/>
              <a:gd name="connsiteY99" fmla="*/ 181907 h 1538759"/>
              <a:gd name="connsiteX100" fmla="*/ 3806862 w 4708900"/>
              <a:gd name="connsiteY100" fmla="*/ 172075 h 1538759"/>
              <a:gd name="connsiteX101" fmla="*/ 3875688 w 4708900"/>
              <a:gd name="connsiteY101" fmla="*/ 142578 h 1538759"/>
              <a:gd name="connsiteX102" fmla="*/ 3924849 w 4708900"/>
              <a:gd name="connsiteY102" fmla="*/ 132746 h 1538759"/>
              <a:gd name="connsiteX103" fmla="*/ 3954346 w 4708900"/>
              <a:gd name="connsiteY103" fmla="*/ 113081 h 1538759"/>
              <a:gd name="connsiteX104" fmla="*/ 4013340 w 4708900"/>
              <a:gd name="connsiteY104" fmla="*/ 93417 h 1538759"/>
              <a:gd name="connsiteX105" fmla="*/ 4072333 w 4708900"/>
              <a:gd name="connsiteY105" fmla="*/ 73752 h 1538759"/>
              <a:gd name="connsiteX106" fmla="*/ 4111662 w 4708900"/>
              <a:gd name="connsiteY106" fmla="*/ 63920 h 1538759"/>
              <a:gd name="connsiteX107" fmla="*/ 4141159 w 4708900"/>
              <a:gd name="connsiteY107" fmla="*/ 54088 h 1538759"/>
              <a:gd name="connsiteX108" fmla="*/ 4190320 w 4708900"/>
              <a:gd name="connsiteY108" fmla="*/ 44255 h 1538759"/>
              <a:gd name="connsiteX109" fmla="*/ 4268978 w 4708900"/>
              <a:gd name="connsiteY109" fmla="*/ 24591 h 1538759"/>
              <a:gd name="connsiteX110" fmla="*/ 4347637 w 4708900"/>
              <a:gd name="connsiteY110" fmla="*/ 14759 h 1538759"/>
              <a:gd name="connsiteX111" fmla="*/ 4708900 w 4708900"/>
              <a:gd name="connsiteY111" fmla="*/ 1817 h 1538759"/>
              <a:gd name="connsiteX0" fmla="*/ 70604 w 4708900"/>
              <a:gd name="connsiteY0" fmla="*/ 1489597 h 1489597"/>
              <a:gd name="connsiteX1" fmla="*/ 1273 w 4708900"/>
              <a:gd name="connsiteY1" fmla="*/ 1238080 h 1489597"/>
              <a:gd name="connsiteX2" fmla="*/ 31275 w 4708900"/>
              <a:gd name="connsiteY2" fmla="*/ 1145468 h 1489597"/>
              <a:gd name="connsiteX3" fmla="*/ 100101 w 4708900"/>
              <a:gd name="connsiteY3" fmla="*/ 1066810 h 1489597"/>
              <a:gd name="connsiteX4" fmla="*/ 129598 w 4708900"/>
              <a:gd name="connsiteY4" fmla="*/ 1056978 h 1489597"/>
              <a:gd name="connsiteX5" fmla="*/ 218088 w 4708900"/>
              <a:gd name="connsiteY5" fmla="*/ 1017649 h 1489597"/>
              <a:gd name="connsiteX6" fmla="*/ 277082 w 4708900"/>
              <a:gd name="connsiteY6" fmla="*/ 997984 h 1489597"/>
              <a:gd name="connsiteX7" fmla="*/ 306578 w 4708900"/>
              <a:gd name="connsiteY7" fmla="*/ 988152 h 1489597"/>
              <a:gd name="connsiteX8" fmla="*/ 365572 w 4708900"/>
              <a:gd name="connsiteY8" fmla="*/ 978320 h 1489597"/>
              <a:gd name="connsiteX9" fmla="*/ 768695 w 4708900"/>
              <a:gd name="connsiteY9" fmla="*/ 988152 h 1489597"/>
              <a:gd name="connsiteX10" fmla="*/ 916178 w 4708900"/>
              <a:gd name="connsiteY10" fmla="*/ 1017649 h 1489597"/>
              <a:gd name="connsiteX11" fmla="*/ 975172 w 4708900"/>
              <a:gd name="connsiteY11" fmla="*/ 1037313 h 1489597"/>
              <a:gd name="connsiteX12" fmla="*/ 1043998 w 4708900"/>
              <a:gd name="connsiteY12" fmla="*/ 1115971 h 1489597"/>
              <a:gd name="connsiteX13" fmla="*/ 1063662 w 4708900"/>
              <a:gd name="connsiteY13" fmla="*/ 1145468 h 1489597"/>
              <a:gd name="connsiteX14" fmla="*/ 1053830 w 4708900"/>
              <a:gd name="connsiteY14" fmla="*/ 1233959 h 1489597"/>
              <a:gd name="connsiteX15" fmla="*/ 1034166 w 4708900"/>
              <a:gd name="connsiteY15" fmla="*/ 1263455 h 1489597"/>
              <a:gd name="connsiteX16" fmla="*/ 945675 w 4708900"/>
              <a:gd name="connsiteY16" fmla="*/ 1312617 h 1489597"/>
              <a:gd name="connsiteX17" fmla="*/ 896514 w 4708900"/>
              <a:gd name="connsiteY17" fmla="*/ 1322449 h 1489597"/>
              <a:gd name="connsiteX18" fmla="*/ 817856 w 4708900"/>
              <a:gd name="connsiteY18" fmla="*/ 1302784 h 1489597"/>
              <a:gd name="connsiteX19" fmla="*/ 749030 w 4708900"/>
              <a:gd name="connsiteY19" fmla="*/ 1283120 h 1489597"/>
              <a:gd name="connsiteX20" fmla="*/ 729366 w 4708900"/>
              <a:gd name="connsiteY20" fmla="*/ 1253623 h 1489597"/>
              <a:gd name="connsiteX21" fmla="*/ 709701 w 4708900"/>
              <a:gd name="connsiteY21" fmla="*/ 1194630 h 1489597"/>
              <a:gd name="connsiteX22" fmla="*/ 729366 w 4708900"/>
              <a:gd name="connsiteY22" fmla="*/ 1017649 h 1489597"/>
              <a:gd name="connsiteX23" fmla="*/ 749030 w 4708900"/>
              <a:gd name="connsiteY23" fmla="*/ 958655 h 1489597"/>
              <a:gd name="connsiteX24" fmla="*/ 778527 w 4708900"/>
              <a:gd name="connsiteY24" fmla="*/ 929159 h 1489597"/>
              <a:gd name="connsiteX25" fmla="*/ 798191 w 4708900"/>
              <a:gd name="connsiteY25" fmla="*/ 899662 h 1489597"/>
              <a:gd name="connsiteX26" fmla="*/ 857185 w 4708900"/>
              <a:gd name="connsiteY26" fmla="*/ 860333 h 1489597"/>
              <a:gd name="connsiteX27" fmla="*/ 916178 w 4708900"/>
              <a:gd name="connsiteY27" fmla="*/ 821004 h 1489597"/>
              <a:gd name="connsiteX28" fmla="*/ 945675 w 4708900"/>
              <a:gd name="connsiteY28" fmla="*/ 801339 h 1489597"/>
              <a:gd name="connsiteX29" fmla="*/ 1014501 w 4708900"/>
              <a:gd name="connsiteY29" fmla="*/ 771842 h 1489597"/>
              <a:gd name="connsiteX30" fmla="*/ 1073495 w 4708900"/>
              <a:gd name="connsiteY30" fmla="*/ 752178 h 1489597"/>
              <a:gd name="connsiteX31" fmla="*/ 1102991 w 4708900"/>
              <a:gd name="connsiteY31" fmla="*/ 742346 h 1489597"/>
              <a:gd name="connsiteX32" fmla="*/ 1161985 w 4708900"/>
              <a:gd name="connsiteY32" fmla="*/ 722681 h 1489597"/>
              <a:gd name="connsiteX33" fmla="*/ 1191482 w 4708900"/>
              <a:gd name="connsiteY33" fmla="*/ 712849 h 1489597"/>
              <a:gd name="connsiteX34" fmla="*/ 1230811 w 4708900"/>
              <a:gd name="connsiteY34" fmla="*/ 703017 h 1489597"/>
              <a:gd name="connsiteX35" fmla="*/ 1338966 w 4708900"/>
              <a:gd name="connsiteY35" fmla="*/ 663688 h 1489597"/>
              <a:gd name="connsiteX36" fmla="*/ 1378295 w 4708900"/>
              <a:gd name="connsiteY36" fmla="*/ 653855 h 1489597"/>
              <a:gd name="connsiteX37" fmla="*/ 1407791 w 4708900"/>
              <a:gd name="connsiteY37" fmla="*/ 644023 h 1489597"/>
              <a:gd name="connsiteX38" fmla="*/ 1535611 w 4708900"/>
              <a:gd name="connsiteY38" fmla="*/ 634191 h 1489597"/>
              <a:gd name="connsiteX39" fmla="*/ 1869907 w 4708900"/>
              <a:gd name="connsiteY39" fmla="*/ 614526 h 1489597"/>
              <a:gd name="connsiteX40" fmla="*/ 2105882 w 4708900"/>
              <a:gd name="connsiteY40" fmla="*/ 644023 h 1489597"/>
              <a:gd name="connsiteX41" fmla="*/ 2145211 w 4708900"/>
              <a:gd name="connsiteY41" fmla="*/ 732513 h 1489597"/>
              <a:gd name="connsiteX42" fmla="*/ 2155043 w 4708900"/>
              <a:gd name="connsiteY42" fmla="*/ 762010 h 1489597"/>
              <a:gd name="connsiteX43" fmla="*/ 2145211 w 4708900"/>
              <a:gd name="connsiteY43" fmla="*/ 870165 h 1489597"/>
              <a:gd name="connsiteX44" fmla="*/ 2125546 w 4708900"/>
              <a:gd name="connsiteY44" fmla="*/ 929159 h 1489597"/>
              <a:gd name="connsiteX45" fmla="*/ 2066553 w 4708900"/>
              <a:gd name="connsiteY45" fmla="*/ 968488 h 1489597"/>
              <a:gd name="connsiteX46" fmla="*/ 2037056 w 4708900"/>
              <a:gd name="connsiteY46" fmla="*/ 978320 h 1489597"/>
              <a:gd name="connsiteX47" fmla="*/ 1948566 w 4708900"/>
              <a:gd name="connsiteY47" fmla="*/ 1027481 h 1489597"/>
              <a:gd name="connsiteX48" fmla="*/ 1801082 w 4708900"/>
              <a:gd name="connsiteY48" fmla="*/ 1007817 h 1489597"/>
              <a:gd name="connsiteX49" fmla="*/ 1761753 w 4708900"/>
              <a:gd name="connsiteY49" fmla="*/ 997984 h 1489597"/>
              <a:gd name="connsiteX50" fmla="*/ 1712591 w 4708900"/>
              <a:gd name="connsiteY50" fmla="*/ 948823 h 1489597"/>
              <a:gd name="connsiteX51" fmla="*/ 1692927 w 4708900"/>
              <a:gd name="connsiteY51" fmla="*/ 889830 h 1489597"/>
              <a:gd name="connsiteX52" fmla="*/ 1712591 w 4708900"/>
              <a:gd name="connsiteY52" fmla="*/ 703017 h 1489597"/>
              <a:gd name="connsiteX53" fmla="*/ 1732256 w 4708900"/>
              <a:gd name="connsiteY53" fmla="*/ 644023 h 1489597"/>
              <a:gd name="connsiteX54" fmla="*/ 1830578 w 4708900"/>
              <a:gd name="connsiteY54" fmla="*/ 545701 h 1489597"/>
              <a:gd name="connsiteX55" fmla="*/ 1860075 w 4708900"/>
              <a:gd name="connsiteY55" fmla="*/ 526036 h 1489597"/>
              <a:gd name="connsiteX56" fmla="*/ 1919069 w 4708900"/>
              <a:gd name="connsiteY56" fmla="*/ 506371 h 1489597"/>
              <a:gd name="connsiteX57" fmla="*/ 1948566 w 4708900"/>
              <a:gd name="connsiteY57" fmla="*/ 486707 h 1489597"/>
              <a:gd name="connsiteX58" fmla="*/ 1987895 w 4708900"/>
              <a:gd name="connsiteY58" fmla="*/ 476875 h 1489597"/>
              <a:gd name="connsiteX59" fmla="*/ 2046888 w 4708900"/>
              <a:gd name="connsiteY59" fmla="*/ 457210 h 1489597"/>
              <a:gd name="connsiteX60" fmla="*/ 2076385 w 4708900"/>
              <a:gd name="connsiteY60" fmla="*/ 447378 h 1489597"/>
              <a:gd name="connsiteX61" fmla="*/ 2105882 w 4708900"/>
              <a:gd name="connsiteY61" fmla="*/ 437546 h 1489597"/>
              <a:gd name="connsiteX62" fmla="*/ 2145211 w 4708900"/>
              <a:gd name="connsiteY62" fmla="*/ 427713 h 1489597"/>
              <a:gd name="connsiteX63" fmla="*/ 2174707 w 4708900"/>
              <a:gd name="connsiteY63" fmla="*/ 417881 h 1489597"/>
              <a:gd name="connsiteX64" fmla="*/ 2420514 w 4708900"/>
              <a:gd name="connsiteY64" fmla="*/ 398217 h 1489597"/>
              <a:gd name="connsiteX65" fmla="*/ 2567998 w 4708900"/>
              <a:gd name="connsiteY65" fmla="*/ 388384 h 1489597"/>
              <a:gd name="connsiteX66" fmla="*/ 2803972 w 4708900"/>
              <a:gd name="connsiteY66" fmla="*/ 368720 h 1489597"/>
              <a:gd name="connsiteX67" fmla="*/ 2912127 w 4708900"/>
              <a:gd name="connsiteY67" fmla="*/ 388384 h 1489597"/>
              <a:gd name="connsiteX68" fmla="*/ 2961288 w 4708900"/>
              <a:gd name="connsiteY68" fmla="*/ 398217 h 1489597"/>
              <a:gd name="connsiteX69" fmla="*/ 3020282 w 4708900"/>
              <a:gd name="connsiteY69" fmla="*/ 417881 h 1489597"/>
              <a:gd name="connsiteX70" fmla="*/ 3079275 w 4708900"/>
              <a:gd name="connsiteY70" fmla="*/ 457210 h 1489597"/>
              <a:gd name="connsiteX71" fmla="*/ 3128437 w 4708900"/>
              <a:gd name="connsiteY71" fmla="*/ 516204 h 1489597"/>
              <a:gd name="connsiteX72" fmla="*/ 3157933 w 4708900"/>
              <a:gd name="connsiteY72" fmla="*/ 614526 h 1489597"/>
              <a:gd name="connsiteX73" fmla="*/ 3148101 w 4708900"/>
              <a:gd name="connsiteY73" fmla="*/ 791507 h 1489597"/>
              <a:gd name="connsiteX74" fmla="*/ 3108772 w 4708900"/>
              <a:gd name="connsiteY74" fmla="*/ 879997 h 1489597"/>
              <a:gd name="connsiteX75" fmla="*/ 3079275 w 4708900"/>
              <a:gd name="connsiteY75" fmla="*/ 889830 h 1489597"/>
              <a:gd name="connsiteX76" fmla="*/ 3000617 w 4708900"/>
              <a:gd name="connsiteY76" fmla="*/ 919326 h 1489597"/>
              <a:gd name="connsiteX77" fmla="*/ 2912127 w 4708900"/>
              <a:gd name="connsiteY77" fmla="*/ 909494 h 1489597"/>
              <a:gd name="connsiteX78" fmla="*/ 2882630 w 4708900"/>
              <a:gd name="connsiteY78" fmla="*/ 889830 h 1489597"/>
              <a:gd name="connsiteX79" fmla="*/ 2853133 w 4708900"/>
              <a:gd name="connsiteY79" fmla="*/ 771842 h 1489597"/>
              <a:gd name="connsiteX80" fmla="*/ 2862966 w 4708900"/>
              <a:gd name="connsiteY80" fmla="*/ 673520 h 1489597"/>
              <a:gd name="connsiteX81" fmla="*/ 2882630 w 4708900"/>
              <a:gd name="connsiteY81" fmla="*/ 614526 h 1489597"/>
              <a:gd name="connsiteX82" fmla="*/ 2931791 w 4708900"/>
              <a:gd name="connsiteY82" fmla="*/ 526036 h 1489597"/>
              <a:gd name="connsiteX83" fmla="*/ 2961288 w 4708900"/>
              <a:gd name="connsiteY83" fmla="*/ 496539 h 1489597"/>
              <a:gd name="connsiteX84" fmla="*/ 2980953 w 4708900"/>
              <a:gd name="connsiteY84" fmla="*/ 467042 h 1489597"/>
              <a:gd name="connsiteX85" fmla="*/ 3020282 w 4708900"/>
              <a:gd name="connsiteY85" fmla="*/ 437546 h 1489597"/>
              <a:gd name="connsiteX86" fmla="*/ 3079275 w 4708900"/>
              <a:gd name="connsiteY86" fmla="*/ 398217 h 1489597"/>
              <a:gd name="connsiteX87" fmla="*/ 3138269 w 4708900"/>
              <a:gd name="connsiteY87" fmla="*/ 358888 h 1489597"/>
              <a:gd name="connsiteX88" fmla="*/ 3216927 w 4708900"/>
              <a:gd name="connsiteY88" fmla="*/ 339223 h 1489597"/>
              <a:gd name="connsiteX89" fmla="*/ 3256256 w 4708900"/>
              <a:gd name="connsiteY89" fmla="*/ 329391 h 1489597"/>
              <a:gd name="connsiteX90" fmla="*/ 3305417 w 4708900"/>
              <a:gd name="connsiteY90" fmla="*/ 319559 h 1489597"/>
              <a:gd name="connsiteX91" fmla="*/ 3354578 w 4708900"/>
              <a:gd name="connsiteY91" fmla="*/ 299894 h 1489597"/>
              <a:gd name="connsiteX92" fmla="*/ 3433237 w 4708900"/>
              <a:gd name="connsiteY92" fmla="*/ 280230 h 1489597"/>
              <a:gd name="connsiteX93" fmla="*/ 3462733 w 4708900"/>
              <a:gd name="connsiteY93" fmla="*/ 260565 h 1489597"/>
              <a:gd name="connsiteX94" fmla="*/ 3512401 w 4708900"/>
              <a:gd name="connsiteY94" fmla="*/ 257456 h 1489597"/>
              <a:gd name="connsiteX95" fmla="*/ 3590553 w 4708900"/>
              <a:gd name="connsiteY95" fmla="*/ 231068 h 1489597"/>
              <a:gd name="connsiteX96" fmla="*/ 3669211 w 4708900"/>
              <a:gd name="connsiteY96" fmla="*/ 211404 h 1489597"/>
              <a:gd name="connsiteX97" fmla="*/ 3728204 w 4708900"/>
              <a:gd name="connsiteY97" fmla="*/ 191739 h 1489597"/>
              <a:gd name="connsiteX98" fmla="*/ 3757701 w 4708900"/>
              <a:gd name="connsiteY98" fmla="*/ 181907 h 1489597"/>
              <a:gd name="connsiteX99" fmla="*/ 3806862 w 4708900"/>
              <a:gd name="connsiteY99" fmla="*/ 172075 h 1489597"/>
              <a:gd name="connsiteX100" fmla="*/ 3875688 w 4708900"/>
              <a:gd name="connsiteY100" fmla="*/ 142578 h 1489597"/>
              <a:gd name="connsiteX101" fmla="*/ 3924849 w 4708900"/>
              <a:gd name="connsiteY101" fmla="*/ 132746 h 1489597"/>
              <a:gd name="connsiteX102" fmla="*/ 3954346 w 4708900"/>
              <a:gd name="connsiteY102" fmla="*/ 113081 h 1489597"/>
              <a:gd name="connsiteX103" fmla="*/ 4013340 w 4708900"/>
              <a:gd name="connsiteY103" fmla="*/ 93417 h 1489597"/>
              <a:gd name="connsiteX104" fmla="*/ 4072333 w 4708900"/>
              <a:gd name="connsiteY104" fmla="*/ 73752 h 1489597"/>
              <a:gd name="connsiteX105" fmla="*/ 4111662 w 4708900"/>
              <a:gd name="connsiteY105" fmla="*/ 63920 h 1489597"/>
              <a:gd name="connsiteX106" fmla="*/ 4141159 w 4708900"/>
              <a:gd name="connsiteY106" fmla="*/ 54088 h 1489597"/>
              <a:gd name="connsiteX107" fmla="*/ 4190320 w 4708900"/>
              <a:gd name="connsiteY107" fmla="*/ 44255 h 1489597"/>
              <a:gd name="connsiteX108" fmla="*/ 4268978 w 4708900"/>
              <a:gd name="connsiteY108" fmla="*/ 24591 h 1489597"/>
              <a:gd name="connsiteX109" fmla="*/ 4347637 w 4708900"/>
              <a:gd name="connsiteY109" fmla="*/ 14759 h 1489597"/>
              <a:gd name="connsiteX110" fmla="*/ 4708900 w 4708900"/>
              <a:gd name="connsiteY110" fmla="*/ 1817 h 1489597"/>
              <a:gd name="connsiteX0" fmla="*/ 3752 w 4783242"/>
              <a:gd name="connsiteY0" fmla="*/ 1482873 h 1482873"/>
              <a:gd name="connsiteX1" fmla="*/ 75615 w 4783242"/>
              <a:gd name="connsiteY1" fmla="*/ 1238080 h 1482873"/>
              <a:gd name="connsiteX2" fmla="*/ 105617 w 4783242"/>
              <a:gd name="connsiteY2" fmla="*/ 1145468 h 1482873"/>
              <a:gd name="connsiteX3" fmla="*/ 174443 w 4783242"/>
              <a:gd name="connsiteY3" fmla="*/ 1066810 h 1482873"/>
              <a:gd name="connsiteX4" fmla="*/ 203940 w 4783242"/>
              <a:gd name="connsiteY4" fmla="*/ 1056978 h 1482873"/>
              <a:gd name="connsiteX5" fmla="*/ 292430 w 4783242"/>
              <a:gd name="connsiteY5" fmla="*/ 1017649 h 1482873"/>
              <a:gd name="connsiteX6" fmla="*/ 351424 w 4783242"/>
              <a:gd name="connsiteY6" fmla="*/ 997984 h 1482873"/>
              <a:gd name="connsiteX7" fmla="*/ 380920 w 4783242"/>
              <a:gd name="connsiteY7" fmla="*/ 988152 h 1482873"/>
              <a:gd name="connsiteX8" fmla="*/ 439914 w 4783242"/>
              <a:gd name="connsiteY8" fmla="*/ 978320 h 1482873"/>
              <a:gd name="connsiteX9" fmla="*/ 843037 w 4783242"/>
              <a:gd name="connsiteY9" fmla="*/ 988152 h 1482873"/>
              <a:gd name="connsiteX10" fmla="*/ 990520 w 4783242"/>
              <a:gd name="connsiteY10" fmla="*/ 1017649 h 1482873"/>
              <a:gd name="connsiteX11" fmla="*/ 1049514 w 4783242"/>
              <a:gd name="connsiteY11" fmla="*/ 1037313 h 1482873"/>
              <a:gd name="connsiteX12" fmla="*/ 1118340 w 4783242"/>
              <a:gd name="connsiteY12" fmla="*/ 1115971 h 1482873"/>
              <a:gd name="connsiteX13" fmla="*/ 1138004 w 4783242"/>
              <a:gd name="connsiteY13" fmla="*/ 1145468 h 1482873"/>
              <a:gd name="connsiteX14" fmla="*/ 1128172 w 4783242"/>
              <a:gd name="connsiteY14" fmla="*/ 1233959 h 1482873"/>
              <a:gd name="connsiteX15" fmla="*/ 1108508 w 4783242"/>
              <a:gd name="connsiteY15" fmla="*/ 1263455 h 1482873"/>
              <a:gd name="connsiteX16" fmla="*/ 1020017 w 4783242"/>
              <a:gd name="connsiteY16" fmla="*/ 1312617 h 1482873"/>
              <a:gd name="connsiteX17" fmla="*/ 970856 w 4783242"/>
              <a:gd name="connsiteY17" fmla="*/ 1322449 h 1482873"/>
              <a:gd name="connsiteX18" fmla="*/ 892198 w 4783242"/>
              <a:gd name="connsiteY18" fmla="*/ 1302784 h 1482873"/>
              <a:gd name="connsiteX19" fmla="*/ 823372 w 4783242"/>
              <a:gd name="connsiteY19" fmla="*/ 1283120 h 1482873"/>
              <a:gd name="connsiteX20" fmla="*/ 803708 w 4783242"/>
              <a:gd name="connsiteY20" fmla="*/ 1253623 h 1482873"/>
              <a:gd name="connsiteX21" fmla="*/ 784043 w 4783242"/>
              <a:gd name="connsiteY21" fmla="*/ 1194630 h 1482873"/>
              <a:gd name="connsiteX22" fmla="*/ 803708 w 4783242"/>
              <a:gd name="connsiteY22" fmla="*/ 1017649 h 1482873"/>
              <a:gd name="connsiteX23" fmla="*/ 823372 w 4783242"/>
              <a:gd name="connsiteY23" fmla="*/ 958655 h 1482873"/>
              <a:gd name="connsiteX24" fmla="*/ 852869 w 4783242"/>
              <a:gd name="connsiteY24" fmla="*/ 929159 h 1482873"/>
              <a:gd name="connsiteX25" fmla="*/ 872533 w 4783242"/>
              <a:gd name="connsiteY25" fmla="*/ 899662 h 1482873"/>
              <a:gd name="connsiteX26" fmla="*/ 931527 w 4783242"/>
              <a:gd name="connsiteY26" fmla="*/ 860333 h 1482873"/>
              <a:gd name="connsiteX27" fmla="*/ 990520 w 4783242"/>
              <a:gd name="connsiteY27" fmla="*/ 821004 h 1482873"/>
              <a:gd name="connsiteX28" fmla="*/ 1020017 w 4783242"/>
              <a:gd name="connsiteY28" fmla="*/ 801339 h 1482873"/>
              <a:gd name="connsiteX29" fmla="*/ 1088843 w 4783242"/>
              <a:gd name="connsiteY29" fmla="*/ 771842 h 1482873"/>
              <a:gd name="connsiteX30" fmla="*/ 1147837 w 4783242"/>
              <a:gd name="connsiteY30" fmla="*/ 752178 h 1482873"/>
              <a:gd name="connsiteX31" fmla="*/ 1177333 w 4783242"/>
              <a:gd name="connsiteY31" fmla="*/ 742346 h 1482873"/>
              <a:gd name="connsiteX32" fmla="*/ 1236327 w 4783242"/>
              <a:gd name="connsiteY32" fmla="*/ 722681 h 1482873"/>
              <a:gd name="connsiteX33" fmla="*/ 1265824 w 4783242"/>
              <a:gd name="connsiteY33" fmla="*/ 712849 h 1482873"/>
              <a:gd name="connsiteX34" fmla="*/ 1305153 w 4783242"/>
              <a:gd name="connsiteY34" fmla="*/ 703017 h 1482873"/>
              <a:gd name="connsiteX35" fmla="*/ 1413308 w 4783242"/>
              <a:gd name="connsiteY35" fmla="*/ 663688 h 1482873"/>
              <a:gd name="connsiteX36" fmla="*/ 1452637 w 4783242"/>
              <a:gd name="connsiteY36" fmla="*/ 653855 h 1482873"/>
              <a:gd name="connsiteX37" fmla="*/ 1482133 w 4783242"/>
              <a:gd name="connsiteY37" fmla="*/ 644023 h 1482873"/>
              <a:gd name="connsiteX38" fmla="*/ 1609953 w 4783242"/>
              <a:gd name="connsiteY38" fmla="*/ 634191 h 1482873"/>
              <a:gd name="connsiteX39" fmla="*/ 1944249 w 4783242"/>
              <a:gd name="connsiteY39" fmla="*/ 614526 h 1482873"/>
              <a:gd name="connsiteX40" fmla="*/ 2180224 w 4783242"/>
              <a:gd name="connsiteY40" fmla="*/ 644023 h 1482873"/>
              <a:gd name="connsiteX41" fmla="*/ 2219553 w 4783242"/>
              <a:gd name="connsiteY41" fmla="*/ 732513 h 1482873"/>
              <a:gd name="connsiteX42" fmla="*/ 2229385 w 4783242"/>
              <a:gd name="connsiteY42" fmla="*/ 762010 h 1482873"/>
              <a:gd name="connsiteX43" fmla="*/ 2219553 w 4783242"/>
              <a:gd name="connsiteY43" fmla="*/ 870165 h 1482873"/>
              <a:gd name="connsiteX44" fmla="*/ 2199888 w 4783242"/>
              <a:gd name="connsiteY44" fmla="*/ 929159 h 1482873"/>
              <a:gd name="connsiteX45" fmla="*/ 2140895 w 4783242"/>
              <a:gd name="connsiteY45" fmla="*/ 968488 h 1482873"/>
              <a:gd name="connsiteX46" fmla="*/ 2111398 w 4783242"/>
              <a:gd name="connsiteY46" fmla="*/ 978320 h 1482873"/>
              <a:gd name="connsiteX47" fmla="*/ 2022908 w 4783242"/>
              <a:gd name="connsiteY47" fmla="*/ 1027481 h 1482873"/>
              <a:gd name="connsiteX48" fmla="*/ 1875424 w 4783242"/>
              <a:gd name="connsiteY48" fmla="*/ 1007817 h 1482873"/>
              <a:gd name="connsiteX49" fmla="*/ 1836095 w 4783242"/>
              <a:gd name="connsiteY49" fmla="*/ 997984 h 1482873"/>
              <a:gd name="connsiteX50" fmla="*/ 1786933 w 4783242"/>
              <a:gd name="connsiteY50" fmla="*/ 948823 h 1482873"/>
              <a:gd name="connsiteX51" fmla="*/ 1767269 w 4783242"/>
              <a:gd name="connsiteY51" fmla="*/ 889830 h 1482873"/>
              <a:gd name="connsiteX52" fmla="*/ 1786933 w 4783242"/>
              <a:gd name="connsiteY52" fmla="*/ 703017 h 1482873"/>
              <a:gd name="connsiteX53" fmla="*/ 1806598 w 4783242"/>
              <a:gd name="connsiteY53" fmla="*/ 644023 h 1482873"/>
              <a:gd name="connsiteX54" fmla="*/ 1904920 w 4783242"/>
              <a:gd name="connsiteY54" fmla="*/ 545701 h 1482873"/>
              <a:gd name="connsiteX55" fmla="*/ 1934417 w 4783242"/>
              <a:gd name="connsiteY55" fmla="*/ 526036 h 1482873"/>
              <a:gd name="connsiteX56" fmla="*/ 1993411 w 4783242"/>
              <a:gd name="connsiteY56" fmla="*/ 506371 h 1482873"/>
              <a:gd name="connsiteX57" fmla="*/ 2022908 w 4783242"/>
              <a:gd name="connsiteY57" fmla="*/ 486707 h 1482873"/>
              <a:gd name="connsiteX58" fmla="*/ 2062237 w 4783242"/>
              <a:gd name="connsiteY58" fmla="*/ 476875 h 1482873"/>
              <a:gd name="connsiteX59" fmla="*/ 2121230 w 4783242"/>
              <a:gd name="connsiteY59" fmla="*/ 457210 h 1482873"/>
              <a:gd name="connsiteX60" fmla="*/ 2150727 w 4783242"/>
              <a:gd name="connsiteY60" fmla="*/ 447378 h 1482873"/>
              <a:gd name="connsiteX61" fmla="*/ 2180224 w 4783242"/>
              <a:gd name="connsiteY61" fmla="*/ 437546 h 1482873"/>
              <a:gd name="connsiteX62" fmla="*/ 2219553 w 4783242"/>
              <a:gd name="connsiteY62" fmla="*/ 427713 h 1482873"/>
              <a:gd name="connsiteX63" fmla="*/ 2249049 w 4783242"/>
              <a:gd name="connsiteY63" fmla="*/ 417881 h 1482873"/>
              <a:gd name="connsiteX64" fmla="*/ 2494856 w 4783242"/>
              <a:gd name="connsiteY64" fmla="*/ 398217 h 1482873"/>
              <a:gd name="connsiteX65" fmla="*/ 2642340 w 4783242"/>
              <a:gd name="connsiteY65" fmla="*/ 388384 h 1482873"/>
              <a:gd name="connsiteX66" fmla="*/ 2878314 w 4783242"/>
              <a:gd name="connsiteY66" fmla="*/ 368720 h 1482873"/>
              <a:gd name="connsiteX67" fmla="*/ 2986469 w 4783242"/>
              <a:gd name="connsiteY67" fmla="*/ 388384 h 1482873"/>
              <a:gd name="connsiteX68" fmla="*/ 3035630 w 4783242"/>
              <a:gd name="connsiteY68" fmla="*/ 398217 h 1482873"/>
              <a:gd name="connsiteX69" fmla="*/ 3094624 w 4783242"/>
              <a:gd name="connsiteY69" fmla="*/ 417881 h 1482873"/>
              <a:gd name="connsiteX70" fmla="*/ 3153617 w 4783242"/>
              <a:gd name="connsiteY70" fmla="*/ 457210 h 1482873"/>
              <a:gd name="connsiteX71" fmla="*/ 3202779 w 4783242"/>
              <a:gd name="connsiteY71" fmla="*/ 516204 h 1482873"/>
              <a:gd name="connsiteX72" fmla="*/ 3232275 w 4783242"/>
              <a:gd name="connsiteY72" fmla="*/ 614526 h 1482873"/>
              <a:gd name="connsiteX73" fmla="*/ 3222443 w 4783242"/>
              <a:gd name="connsiteY73" fmla="*/ 791507 h 1482873"/>
              <a:gd name="connsiteX74" fmla="*/ 3183114 w 4783242"/>
              <a:gd name="connsiteY74" fmla="*/ 879997 h 1482873"/>
              <a:gd name="connsiteX75" fmla="*/ 3153617 w 4783242"/>
              <a:gd name="connsiteY75" fmla="*/ 889830 h 1482873"/>
              <a:gd name="connsiteX76" fmla="*/ 3074959 w 4783242"/>
              <a:gd name="connsiteY76" fmla="*/ 919326 h 1482873"/>
              <a:gd name="connsiteX77" fmla="*/ 2986469 w 4783242"/>
              <a:gd name="connsiteY77" fmla="*/ 909494 h 1482873"/>
              <a:gd name="connsiteX78" fmla="*/ 2956972 w 4783242"/>
              <a:gd name="connsiteY78" fmla="*/ 889830 h 1482873"/>
              <a:gd name="connsiteX79" fmla="*/ 2927475 w 4783242"/>
              <a:gd name="connsiteY79" fmla="*/ 771842 h 1482873"/>
              <a:gd name="connsiteX80" fmla="*/ 2937308 w 4783242"/>
              <a:gd name="connsiteY80" fmla="*/ 673520 h 1482873"/>
              <a:gd name="connsiteX81" fmla="*/ 2956972 w 4783242"/>
              <a:gd name="connsiteY81" fmla="*/ 614526 h 1482873"/>
              <a:gd name="connsiteX82" fmla="*/ 3006133 w 4783242"/>
              <a:gd name="connsiteY82" fmla="*/ 526036 h 1482873"/>
              <a:gd name="connsiteX83" fmla="*/ 3035630 w 4783242"/>
              <a:gd name="connsiteY83" fmla="*/ 496539 h 1482873"/>
              <a:gd name="connsiteX84" fmla="*/ 3055295 w 4783242"/>
              <a:gd name="connsiteY84" fmla="*/ 467042 h 1482873"/>
              <a:gd name="connsiteX85" fmla="*/ 3094624 w 4783242"/>
              <a:gd name="connsiteY85" fmla="*/ 437546 h 1482873"/>
              <a:gd name="connsiteX86" fmla="*/ 3153617 w 4783242"/>
              <a:gd name="connsiteY86" fmla="*/ 398217 h 1482873"/>
              <a:gd name="connsiteX87" fmla="*/ 3212611 w 4783242"/>
              <a:gd name="connsiteY87" fmla="*/ 358888 h 1482873"/>
              <a:gd name="connsiteX88" fmla="*/ 3291269 w 4783242"/>
              <a:gd name="connsiteY88" fmla="*/ 339223 h 1482873"/>
              <a:gd name="connsiteX89" fmla="*/ 3330598 w 4783242"/>
              <a:gd name="connsiteY89" fmla="*/ 329391 h 1482873"/>
              <a:gd name="connsiteX90" fmla="*/ 3379759 w 4783242"/>
              <a:gd name="connsiteY90" fmla="*/ 319559 h 1482873"/>
              <a:gd name="connsiteX91" fmla="*/ 3428920 w 4783242"/>
              <a:gd name="connsiteY91" fmla="*/ 299894 h 1482873"/>
              <a:gd name="connsiteX92" fmla="*/ 3507579 w 4783242"/>
              <a:gd name="connsiteY92" fmla="*/ 280230 h 1482873"/>
              <a:gd name="connsiteX93" fmla="*/ 3537075 w 4783242"/>
              <a:gd name="connsiteY93" fmla="*/ 260565 h 1482873"/>
              <a:gd name="connsiteX94" fmla="*/ 3586743 w 4783242"/>
              <a:gd name="connsiteY94" fmla="*/ 257456 h 1482873"/>
              <a:gd name="connsiteX95" fmla="*/ 3664895 w 4783242"/>
              <a:gd name="connsiteY95" fmla="*/ 231068 h 1482873"/>
              <a:gd name="connsiteX96" fmla="*/ 3743553 w 4783242"/>
              <a:gd name="connsiteY96" fmla="*/ 211404 h 1482873"/>
              <a:gd name="connsiteX97" fmla="*/ 3802546 w 4783242"/>
              <a:gd name="connsiteY97" fmla="*/ 191739 h 1482873"/>
              <a:gd name="connsiteX98" fmla="*/ 3832043 w 4783242"/>
              <a:gd name="connsiteY98" fmla="*/ 181907 h 1482873"/>
              <a:gd name="connsiteX99" fmla="*/ 3881204 w 4783242"/>
              <a:gd name="connsiteY99" fmla="*/ 172075 h 1482873"/>
              <a:gd name="connsiteX100" fmla="*/ 3950030 w 4783242"/>
              <a:gd name="connsiteY100" fmla="*/ 142578 h 1482873"/>
              <a:gd name="connsiteX101" fmla="*/ 3999191 w 4783242"/>
              <a:gd name="connsiteY101" fmla="*/ 132746 h 1482873"/>
              <a:gd name="connsiteX102" fmla="*/ 4028688 w 4783242"/>
              <a:gd name="connsiteY102" fmla="*/ 113081 h 1482873"/>
              <a:gd name="connsiteX103" fmla="*/ 4087682 w 4783242"/>
              <a:gd name="connsiteY103" fmla="*/ 93417 h 1482873"/>
              <a:gd name="connsiteX104" fmla="*/ 4146675 w 4783242"/>
              <a:gd name="connsiteY104" fmla="*/ 73752 h 1482873"/>
              <a:gd name="connsiteX105" fmla="*/ 4186004 w 4783242"/>
              <a:gd name="connsiteY105" fmla="*/ 63920 h 1482873"/>
              <a:gd name="connsiteX106" fmla="*/ 4215501 w 4783242"/>
              <a:gd name="connsiteY106" fmla="*/ 54088 h 1482873"/>
              <a:gd name="connsiteX107" fmla="*/ 4264662 w 4783242"/>
              <a:gd name="connsiteY107" fmla="*/ 44255 h 1482873"/>
              <a:gd name="connsiteX108" fmla="*/ 4343320 w 4783242"/>
              <a:gd name="connsiteY108" fmla="*/ 24591 h 1482873"/>
              <a:gd name="connsiteX109" fmla="*/ 4421979 w 4783242"/>
              <a:gd name="connsiteY109" fmla="*/ 14759 h 1482873"/>
              <a:gd name="connsiteX110" fmla="*/ 4783242 w 4783242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01401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2019156 w 4779490"/>
              <a:gd name="connsiteY47" fmla="*/ 1027481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49865 w 4779490"/>
              <a:gd name="connsiteY75" fmla="*/ 88983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01401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49865 w 4779490"/>
              <a:gd name="connsiteY75" fmla="*/ 88983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49865 w 4779490"/>
              <a:gd name="connsiteY75" fmla="*/ 88983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49865 w 4779490"/>
              <a:gd name="connsiteY75" fmla="*/ 88983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49865 w 4779490"/>
              <a:gd name="connsiteY75" fmla="*/ 88983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071207 w 4779490"/>
              <a:gd name="connsiteY76" fmla="*/ 919326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2982717 w 4779490"/>
              <a:gd name="connsiteY77" fmla="*/ 909494 h 1482873"/>
              <a:gd name="connsiteX78" fmla="*/ 2953220 w 4779490"/>
              <a:gd name="connsiteY78" fmla="*/ 889830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2982717 w 4779490"/>
              <a:gd name="connsiteY77" fmla="*/ 90949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79362 w 4779490"/>
              <a:gd name="connsiteY74" fmla="*/ 879997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105436 w 4779490"/>
              <a:gd name="connsiteY76" fmla="*/ 91443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08859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33323 w 4779490"/>
              <a:gd name="connsiteY93" fmla="*/ 260565 h 1482873"/>
              <a:gd name="connsiteX94" fmla="*/ 3582991 w 4779490"/>
              <a:gd name="connsiteY94" fmla="*/ 257456 h 1482873"/>
              <a:gd name="connsiteX95" fmla="*/ 3661143 w 4779490"/>
              <a:gd name="connsiteY95" fmla="*/ 231068 h 1482873"/>
              <a:gd name="connsiteX96" fmla="*/ 3739801 w 4779490"/>
              <a:gd name="connsiteY96" fmla="*/ 211404 h 1482873"/>
              <a:gd name="connsiteX97" fmla="*/ 3798794 w 4779490"/>
              <a:gd name="connsiteY97" fmla="*/ 191739 h 1482873"/>
              <a:gd name="connsiteX98" fmla="*/ 3828291 w 4779490"/>
              <a:gd name="connsiteY98" fmla="*/ 181907 h 1482873"/>
              <a:gd name="connsiteX99" fmla="*/ 3877452 w 4779490"/>
              <a:gd name="connsiteY99" fmla="*/ 172075 h 1482873"/>
              <a:gd name="connsiteX100" fmla="*/ 3946278 w 4779490"/>
              <a:gd name="connsiteY100" fmla="*/ 142578 h 1482873"/>
              <a:gd name="connsiteX101" fmla="*/ 3995439 w 4779490"/>
              <a:gd name="connsiteY101" fmla="*/ 132746 h 1482873"/>
              <a:gd name="connsiteX102" fmla="*/ 4024936 w 4779490"/>
              <a:gd name="connsiteY102" fmla="*/ 113081 h 1482873"/>
              <a:gd name="connsiteX103" fmla="*/ 4083930 w 4779490"/>
              <a:gd name="connsiteY103" fmla="*/ 93417 h 1482873"/>
              <a:gd name="connsiteX104" fmla="*/ 4142923 w 4779490"/>
              <a:gd name="connsiteY104" fmla="*/ 73752 h 1482873"/>
              <a:gd name="connsiteX105" fmla="*/ 4182252 w 4779490"/>
              <a:gd name="connsiteY105" fmla="*/ 63920 h 1482873"/>
              <a:gd name="connsiteX106" fmla="*/ 4211749 w 4779490"/>
              <a:gd name="connsiteY106" fmla="*/ 54088 h 1482873"/>
              <a:gd name="connsiteX107" fmla="*/ 4260910 w 4779490"/>
              <a:gd name="connsiteY107" fmla="*/ 44255 h 1482873"/>
              <a:gd name="connsiteX108" fmla="*/ 4339568 w 4779490"/>
              <a:gd name="connsiteY108" fmla="*/ 24591 h 1482873"/>
              <a:gd name="connsiteX109" fmla="*/ 4418227 w 4779490"/>
              <a:gd name="connsiteY109" fmla="*/ 14759 h 1482873"/>
              <a:gd name="connsiteX110" fmla="*/ 4779490 w 4779490"/>
              <a:gd name="connsiteY110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77452 w 4779490"/>
              <a:gd name="connsiteY98" fmla="*/ 172075 h 1482873"/>
              <a:gd name="connsiteX99" fmla="*/ 3946278 w 4779490"/>
              <a:gd name="connsiteY99" fmla="*/ 142578 h 1482873"/>
              <a:gd name="connsiteX100" fmla="*/ 3995439 w 4779490"/>
              <a:gd name="connsiteY100" fmla="*/ 132746 h 1482873"/>
              <a:gd name="connsiteX101" fmla="*/ 4024936 w 4779490"/>
              <a:gd name="connsiteY101" fmla="*/ 113081 h 1482873"/>
              <a:gd name="connsiteX102" fmla="*/ 4083930 w 4779490"/>
              <a:gd name="connsiteY102" fmla="*/ 93417 h 1482873"/>
              <a:gd name="connsiteX103" fmla="*/ 4142923 w 4779490"/>
              <a:gd name="connsiteY103" fmla="*/ 73752 h 1482873"/>
              <a:gd name="connsiteX104" fmla="*/ 4182252 w 4779490"/>
              <a:gd name="connsiteY104" fmla="*/ 63920 h 1482873"/>
              <a:gd name="connsiteX105" fmla="*/ 4211749 w 4779490"/>
              <a:gd name="connsiteY105" fmla="*/ 54088 h 1482873"/>
              <a:gd name="connsiteX106" fmla="*/ 4260910 w 4779490"/>
              <a:gd name="connsiteY106" fmla="*/ 44255 h 1482873"/>
              <a:gd name="connsiteX107" fmla="*/ 4339568 w 4779490"/>
              <a:gd name="connsiteY107" fmla="*/ 24591 h 1482873"/>
              <a:gd name="connsiteX108" fmla="*/ 4418227 w 4779490"/>
              <a:gd name="connsiteY108" fmla="*/ 14759 h 1482873"/>
              <a:gd name="connsiteX109" fmla="*/ 4779490 w 4779490"/>
              <a:gd name="connsiteY109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77452 w 4779490"/>
              <a:gd name="connsiteY98" fmla="*/ 17207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245297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15801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874562 w 4779490"/>
              <a:gd name="connsiteY66" fmla="*/ 36872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361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3610 h 1482873"/>
              <a:gd name="connsiteX67" fmla="*/ 2982717 w 4779490"/>
              <a:gd name="connsiteY67" fmla="*/ 388384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3610 h 1482873"/>
              <a:gd name="connsiteX67" fmla="*/ 2914259 w 4779490"/>
              <a:gd name="connsiteY67" fmla="*/ 378605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35019 w 4779490"/>
              <a:gd name="connsiteY34" fmla="*/ 70301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8500 h 1482873"/>
              <a:gd name="connsiteX67" fmla="*/ 2914259 w 4779490"/>
              <a:gd name="connsiteY67" fmla="*/ 378605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25239 w 4779490"/>
              <a:gd name="connsiteY34" fmla="*/ 688347 h 1482873"/>
              <a:gd name="connsiteX35" fmla="*/ 1409556 w 4779490"/>
              <a:gd name="connsiteY35" fmla="*/ 66368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8500 h 1482873"/>
              <a:gd name="connsiteX67" fmla="*/ 2914259 w 4779490"/>
              <a:gd name="connsiteY67" fmla="*/ 378605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25239 w 4779490"/>
              <a:gd name="connsiteY34" fmla="*/ 688347 h 1482873"/>
              <a:gd name="connsiteX35" fmla="*/ 1404666 w 4779490"/>
              <a:gd name="connsiteY35" fmla="*/ 683248 h 1482873"/>
              <a:gd name="connsiteX36" fmla="*/ 1448885 w 4779490"/>
              <a:gd name="connsiteY36" fmla="*/ 653855 h 1482873"/>
              <a:gd name="connsiteX37" fmla="*/ 1478381 w 4779490"/>
              <a:gd name="connsiteY37" fmla="*/ 644023 h 1482873"/>
              <a:gd name="connsiteX38" fmla="*/ 1606201 w 4779490"/>
              <a:gd name="connsiteY38" fmla="*/ 634191 h 1482873"/>
              <a:gd name="connsiteX39" fmla="*/ 1940497 w 4779490"/>
              <a:gd name="connsiteY39" fmla="*/ 614526 h 1482873"/>
              <a:gd name="connsiteX40" fmla="*/ 2176472 w 4779490"/>
              <a:gd name="connsiteY40" fmla="*/ 644023 h 1482873"/>
              <a:gd name="connsiteX41" fmla="*/ 2215801 w 4779490"/>
              <a:gd name="connsiteY41" fmla="*/ 732513 h 1482873"/>
              <a:gd name="connsiteX42" fmla="*/ 2225633 w 4779490"/>
              <a:gd name="connsiteY42" fmla="*/ 762010 h 1482873"/>
              <a:gd name="connsiteX43" fmla="*/ 2215801 w 4779490"/>
              <a:gd name="connsiteY43" fmla="*/ 870165 h 1482873"/>
              <a:gd name="connsiteX44" fmla="*/ 2196136 w 4779490"/>
              <a:gd name="connsiteY44" fmla="*/ 929159 h 1482873"/>
              <a:gd name="connsiteX45" fmla="*/ 2137143 w 4779490"/>
              <a:gd name="connsiteY45" fmla="*/ 968488 h 1482873"/>
              <a:gd name="connsiteX46" fmla="*/ 2107646 w 4779490"/>
              <a:gd name="connsiteY46" fmla="*/ 978320 h 1482873"/>
              <a:gd name="connsiteX47" fmla="*/ 1998986 w 4779490"/>
              <a:gd name="connsiteY47" fmla="*/ 1014034 h 1482873"/>
              <a:gd name="connsiteX48" fmla="*/ 1871672 w 4779490"/>
              <a:gd name="connsiteY48" fmla="*/ 1007817 h 1482873"/>
              <a:gd name="connsiteX49" fmla="*/ 1832343 w 4779490"/>
              <a:gd name="connsiteY49" fmla="*/ 997984 h 1482873"/>
              <a:gd name="connsiteX50" fmla="*/ 1783181 w 4779490"/>
              <a:gd name="connsiteY50" fmla="*/ 948823 h 1482873"/>
              <a:gd name="connsiteX51" fmla="*/ 1763517 w 4779490"/>
              <a:gd name="connsiteY51" fmla="*/ 889830 h 1482873"/>
              <a:gd name="connsiteX52" fmla="*/ 1783181 w 4779490"/>
              <a:gd name="connsiteY52" fmla="*/ 703017 h 1482873"/>
              <a:gd name="connsiteX53" fmla="*/ 1802846 w 4779490"/>
              <a:gd name="connsiteY53" fmla="*/ 644023 h 1482873"/>
              <a:gd name="connsiteX54" fmla="*/ 1901168 w 4779490"/>
              <a:gd name="connsiteY54" fmla="*/ 545701 h 1482873"/>
              <a:gd name="connsiteX55" fmla="*/ 1930665 w 4779490"/>
              <a:gd name="connsiteY55" fmla="*/ 526036 h 1482873"/>
              <a:gd name="connsiteX56" fmla="*/ 1989659 w 4779490"/>
              <a:gd name="connsiteY56" fmla="*/ 506371 h 1482873"/>
              <a:gd name="connsiteX57" fmla="*/ 2019156 w 4779490"/>
              <a:gd name="connsiteY57" fmla="*/ 486707 h 1482873"/>
              <a:gd name="connsiteX58" fmla="*/ 2058485 w 4779490"/>
              <a:gd name="connsiteY58" fmla="*/ 476875 h 1482873"/>
              <a:gd name="connsiteX59" fmla="*/ 2117478 w 4779490"/>
              <a:gd name="connsiteY59" fmla="*/ 457210 h 1482873"/>
              <a:gd name="connsiteX60" fmla="*/ 2146975 w 4779490"/>
              <a:gd name="connsiteY60" fmla="*/ 447378 h 1482873"/>
              <a:gd name="connsiteX61" fmla="*/ 2176472 w 4779490"/>
              <a:gd name="connsiteY61" fmla="*/ 437546 h 1482873"/>
              <a:gd name="connsiteX62" fmla="*/ 2264699 w 4779490"/>
              <a:gd name="connsiteY62" fmla="*/ 427713 h 1482873"/>
              <a:gd name="connsiteX63" fmla="*/ 2343093 w 4779490"/>
              <a:gd name="connsiteY63" fmla="*/ 417881 h 1482873"/>
              <a:gd name="connsiteX64" fmla="*/ 2491104 w 4779490"/>
              <a:gd name="connsiteY64" fmla="*/ 398217 h 1482873"/>
              <a:gd name="connsiteX65" fmla="*/ 2638588 w 4779490"/>
              <a:gd name="connsiteY65" fmla="*/ 388384 h 1482873"/>
              <a:gd name="connsiteX66" fmla="*/ 2757206 w 4779490"/>
              <a:gd name="connsiteY66" fmla="*/ 378500 h 1482873"/>
              <a:gd name="connsiteX67" fmla="*/ 2914259 w 4779490"/>
              <a:gd name="connsiteY67" fmla="*/ 378605 h 1482873"/>
              <a:gd name="connsiteX68" fmla="*/ 3031878 w 4779490"/>
              <a:gd name="connsiteY68" fmla="*/ 398217 h 1482873"/>
              <a:gd name="connsiteX69" fmla="*/ 3090872 w 4779490"/>
              <a:gd name="connsiteY69" fmla="*/ 417881 h 1482873"/>
              <a:gd name="connsiteX70" fmla="*/ 3149865 w 4779490"/>
              <a:gd name="connsiteY70" fmla="*/ 457210 h 1482873"/>
              <a:gd name="connsiteX71" fmla="*/ 3199027 w 4779490"/>
              <a:gd name="connsiteY71" fmla="*/ 516204 h 1482873"/>
              <a:gd name="connsiteX72" fmla="*/ 3228523 w 4779490"/>
              <a:gd name="connsiteY72" fmla="*/ 614526 h 1482873"/>
              <a:gd name="connsiteX73" fmla="*/ 3218691 w 4779490"/>
              <a:gd name="connsiteY73" fmla="*/ 791507 h 1482873"/>
              <a:gd name="connsiteX74" fmla="*/ 3194032 w 4779490"/>
              <a:gd name="connsiteY74" fmla="*/ 865328 h 1482873"/>
              <a:gd name="connsiteX75" fmla="*/ 3135195 w 4779490"/>
              <a:gd name="connsiteY75" fmla="*/ 899610 h 1482873"/>
              <a:gd name="connsiteX76" fmla="*/ 3090767 w 4779490"/>
              <a:gd name="connsiteY76" fmla="*/ 929107 h 1482873"/>
              <a:gd name="connsiteX77" fmla="*/ 3007166 w 4779490"/>
              <a:gd name="connsiteY77" fmla="*/ 919274 h 1482873"/>
              <a:gd name="connsiteX78" fmla="*/ 2953220 w 4779490"/>
              <a:gd name="connsiteY78" fmla="*/ 870271 h 1482873"/>
              <a:gd name="connsiteX79" fmla="*/ 2923723 w 4779490"/>
              <a:gd name="connsiteY79" fmla="*/ 771842 h 1482873"/>
              <a:gd name="connsiteX80" fmla="*/ 2933556 w 4779490"/>
              <a:gd name="connsiteY80" fmla="*/ 673520 h 1482873"/>
              <a:gd name="connsiteX81" fmla="*/ 2953220 w 4779490"/>
              <a:gd name="connsiteY81" fmla="*/ 614526 h 1482873"/>
              <a:gd name="connsiteX82" fmla="*/ 3002381 w 4779490"/>
              <a:gd name="connsiteY82" fmla="*/ 526036 h 1482873"/>
              <a:gd name="connsiteX83" fmla="*/ 3031878 w 4779490"/>
              <a:gd name="connsiteY83" fmla="*/ 496539 h 1482873"/>
              <a:gd name="connsiteX84" fmla="*/ 3051543 w 4779490"/>
              <a:gd name="connsiteY84" fmla="*/ 467042 h 1482873"/>
              <a:gd name="connsiteX85" fmla="*/ 3090872 w 4779490"/>
              <a:gd name="connsiteY85" fmla="*/ 437546 h 1482873"/>
              <a:gd name="connsiteX86" fmla="*/ 3149865 w 4779490"/>
              <a:gd name="connsiteY86" fmla="*/ 398217 h 1482873"/>
              <a:gd name="connsiteX87" fmla="*/ 3223528 w 4779490"/>
              <a:gd name="connsiteY87" fmla="*/ 358888 h 1482873"/>
              <a:gd name="connsiteX88" fmla="*/ 3287517 w 4779490"/>
              <a:gd name="connsiteY88" fmla="*/ 339223 h 1482873"/>
              <a:gd name="connsiteX89" fmla="*/ 3326846 w 4779490"/>
              <a:gd name="connsiteY89" fmla="*/ 329391 h 1482873"/>
              <a:gd name="connsiteX90" fmla="*/ 3376007 w 4779490"/>
              <a:gd name="connsiteY90" fmla="*/ 319559 h 1482873"/>
              <a:gd name="connsiteX91" fmla="*/ 3425168 w 4779490"/>
              <a:gd name="connsiteY91" fmla="*/ 299894 h 1482873"/>
              <a:gd name="connsiteX92" fmla="*/ 3503827 w 4779490"/>
              <a:gd name="connsiteY92" fmla="*/ 280230 h 1482873"/>
              <a:gd name="connsiteX93" fmla="*/ 3582991 w 4779490"/>
              <a:gd name="connsiteY93" fmla="*/ 257456 h 1482873"/>
              <a:gd name="connsiteX94" fmla="*/ 3661143 w 4779490"/>
              <a:gd name="connsiteY94" fmla="*/ 231068 h 1482873"/>
              <a:gd name="connsiteX95" fmla="*/ 3739801 w 4779490"/>
              <a:gd name="connsiteY95" fmla="*/ 211404 h 1482873"/>
              <a:gd name="connsiteX96" fmla="*/ 3798794 w 4779490"/>
              <a:gd name="connsiteY96" fmla="*/ 191739 h 1482873"/>
              <a:gd name="connsiteX97" fmla="*/ 3828291 w 4779490"/>
              <a:gd name="connsiteY97" fmla="*/ 181907 h 1482873"/>
              <a:gd name="connsiteX98" fmla="*/ 3897012 w 4779490"/>
              <a:gd name="connsiteY98" fmla="*/ 162295 h 1482873"/>
              <a:gd name="connsiteX99" fmla="*/ 3946278 w 4779490"/>
              <a:gd name="connsiteY99" fmla="*/ 142578 h 1482873"/>
              <a:gd name="connsiteX100" fmla="*/ 4024936 w 4779490"/>
              <a:gd name="connsiteY100" fmla="*/ 113081 h 1482873"/>
              <a:gd name="connsiteX101" fmla="*/ 4083930 w 4779490"/>
              <a:gd name="connsiteY101" fmla="*/ 93417 h 1482873"/>
              <a:gd name="connsiteX102" fmla="*/ 4142923 w 4779490"/>
              <a:gd name="connsiteY102" fmla="*/ 73752 h 1482873"/>
              <a:gd name="connsiteX103" fmla="*/ 4182252 w 4779490"/>
              <a:gd name="connsiteY103" fmla="*/ 63920 h 1482873"/>
              <a:gd name="connsiteX104" fmla="*/ 4211749 w 4779490"/>
              <a:gd name="connsiteY104" fmla="*/ 54088 h 1482873"/>
              <a:gd name="connsiteX105" fmla="*/ 4260910 w 4779490"/>
              <a:gd name="connsiteY105" fmla="*/ 44255 h 1482873"/>
              <a:gd name="connsiteX106" fmla="*/ 4339568 w 4779490"/>
              <a:gd name="connsiteY106" fmla="*/ 24591 h 1482873"/>
              <a:gd name="connsiteX107" fmla="*/ 4418227 w 4779490"/>
              <a:gd name="connsiteY107" fmla="*/ 14759 h 1482873"/>
              <a:gd name="connsiteX108" fmla="*/ 4779490 w 4779490"/>
              <a:gd name="connsiteY108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25239 w 4779490"/>
              <a:gd name="connsiteY34" fmla="*/ 688347 h 1482873"/>
              <a:gd name="connsiteX35" fmla="*/ 1448885 w 4779490"/>
              <a:gd name="connsiteY35" fmla="*/ 653855 h 1482873"/>
              <a:gd name="connsiteX36" fmla="*/ 1478381 w 4779490"/>
              <a:gd name="connsiteY36" fmla="*/ 64402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25239 w 4779490"/>
              <a:gd name="connsiteY34" fmla="*/ 68834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62072 w 4779490"/>
              <a:gd name="connsiteY33" fmla="*/ 71284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114588 w 4779490"/>
              <a:gd name="connsiteY12" fmla="*/ 1115971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099918 w 4779490"/>
              <a:gd name="connsiteY12" fmla="*/ 1086632 h 1482873"/>
              <a:gd name="connsiteX13" fmla="*/ 1134252 w 4779490"/>
              <a:gd name="connsiteY13" fmla="*/ 1145468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86768 w 4779490"/>
              <a:gd name="connsiteY10" fmla="*/ 1017649 h 1482873"/>
              <a:gd name="connsiteX11" fmla="*/ 1045762 w 4779490"/>
              <a:gd name="connsiteY11" fmla="*/ 1037313 h 1482873"/>
              <a:gd name="connsiteX12" fmla="*/ 1099918 w 4779490"/>
              <a:gd name="connsiteY12" fmla="*/ 1086632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5762 w 4779490"/>
              <a:gd name="connsiteY11" fmla="*/ 1037313 h 1482873"/>
              <a:gd name="connsiteX12" fmla="*/ 1099918 w 4779490"/>
              <a:gd name="connsiteY12" fmla="*/ 1086632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70211 w 4779490"/>
              <a:gd name="connsiteY11" fmla="*/ 1066652 h 1482873"/>
              <a:gd name="connsiteX12" fmla="*/ 1099918 w 4779490"/>
              <a:gd name="connsiteY12" fmla="*/ 1086632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0871 w 4779490"/>
              <a:gd name="connsiteY11" fmla="*/ 1042202 h 1482873"/>
              <a:gd name="connsiteX12" fmla="*/ 1099918 w 4779490"/>
              <a:gd name="connsiteY12" fmla="*/ 1086632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0871 w 4779490"/>
              <a:gd name="connsiteY11" fmla="*/ 1042202 h 1482873"/>
              <a:gd name="connsiteX12" fmla="*/ 1109698 w 4779490"/>
              <a:gd name="connsiteY12" fmla="*/ 1101301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0871 w 4779490"/>
              <a:gd name="connsiteY11" fmla="*/ 1042202 h 1482873"/>
              <a:gd name="connsiteX12" fmla="*/ 1109698 w 4779490"/>
              <a:gd name="connsiteY12" fmla="*/ 1101301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3519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00188 w 4779490"/>
              <a:gd name="connsiteY4" fmla="*/ 105697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0871 w 4779490"/>
              <a:gd name="connsiteY11" fmla="*/ 1042202 h 1482873"/>
              <a:gd name="connsiteX12" fmla="*/ 1109698 w 4779490"/>
              <a:gd name="connsiteY12" fmla="*/ 1101301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5475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  <a:gd name="connsiteX0" fmla="*/ 0 w 4779490"/>
              <a:gd name="connsiteY0" fmla="*/ 1482873 h 1482873"/>
              <a:gd name="connsiteX1" fmla="*/ 71863 w 4779490"/>
              <a:gd name="connsiteY1" fmla="*/ 1238080 h 1482873"/>
              <a:gd name="connsiteX2" fmla="*/ 101865 w 4779490"/>
              <a:gd name="connsiteY2" fmla="*/ 1145468 h 1482873"/>
              <a:gd name="connsiteX3" fmla="*/ 170691 w 4779490"/>
              <a:gd name="connsiteY3" fmla="*/ 1066810 h 1482873"/>
              <a:gd name="connsiteX4" fmla="*/ 219747 w 4779490"/>
              <a:gd name="connsiteY4" fmla="*/ 1047198 h 1482873"/>
              <a:gd name="connsiteX5" fmla="*/ 288678 w 4779490"/>
              <a:gd name="connsiteY5" fmla="*/ 1017649 h 1482873"/>
              <a:gd name="connsiteX6" fmla="*/ 347672 w 4779490"/>
              <a:gd name="connsiteY6" fmla="*/ 997984 h 1482873"/>
              <a:gd name="connsiteX7" fmla="*/ 377168 w 4779490"/>
              <a:gd name="connsiteY7" fmla="*/ 988152 h 1482873"/>
              <a:gd name="connsiteX8" fmla="*/ 436162 w 4779490"/>
              <a:gd name="connsiteY8" fmla="*/ 978320 h 1482873"/>
              <a:gd name="connsiteX9" fmla="*/ 839285 w 4779490"/>
              <a:gd name="connsiteY9" fmla="*/ 988152 h 1482873"/>
              <a:gd name="connsiteX10" fmla="*/ 957429 w 4779490"/>
              <a:gd name="connsiteY10" fmla="*/ 1007869 h 1482873"/>
              <a:gd name="connsiteX11" fmla="*/ 1040871 w 4779490"/>
              <a:gd name="connsiteY11" fmla="*/ 1042202 h 1482873"/>
              <a:gd name="connsiteX12" fmla="*/ 1109698 w 4779490"/>
              <a:gd name="connsiteY12" fmla="*/ 1101301 h 1482873"/>
              <a:gd name="connsiteX13" fmla="*/ 1134252 w 4779490"/>
              <a:gd name="connsiteY13" fmla="*/ 1169917 h 1482873"/>
              <a:gd name="connsiteX14" fmla="*/ 1124420 w 4779490"/>
              <a:gd name="connsiteY14" fmla="*/ 1233959 h 1482873"/>
              <a:gd name="connsiteX15" fmla="*/ 1104756 w 4779490"/>
              <a:gd name="connsiteY15" fmla="*/ 1263455 h 1482873"/>
              <a:gd name="connsiteX16" fmla="*/ 1016265 w 4779490"/>
              <a:gd name="connsiteY16" fmla="*/ 1312617 h 1482873"/>
              <a:gd name="connsiteX17" fmla="*/ 967104 w 4779490"/>
              <a:gd name="connsiteY17" fmla="*/ 1322449 h 1482873"/>
              <a:gd name="connsiteX18" fmla="*/ 888446 w 4779490"/>
              <a:gd name="connsiteY18" fmla="*/ 1302784 h 1482873"/>
              <a:gd name="connsiteX19" fmla="*/ 819620 w 4779490"/>
              <a:gd name="connsiteY19" fmla="*/ 1283120 h 1482873"/>
              <a:gd name="connsiteX20" fmla="*/ 799956 w 4779490"/>
              <a:gd name="connsiteY20" fmla="*/ 1253623 h 1482873"/>
              <a:gd name="connsiteX21" fmla="*/ 780291 w 4779490"/>
              <a:gd name="connsiteY21" fmla="*/ 1194630 h 1482873"/>
              <a:gd name="connsiteX22" fmla="*/ 799956 w 4779490"/>
              <a:gd name="connsiteY22" fmla="*/ 1017649 h 1482873"/>
              <a:gd name="connsiteX23" fmla="*/ 819620 w 4779490"/>
              <a:gd name="connsiteY23" fmla="*/ 958655 h 1482873"/>
              <a:gd name="connsiteX24" fmla="*/ 849117 w 4779490"/>
              <a:gd name="connsiteY24" fmla="*/ 929159 h 1482873"/>
              <a:gd name="connsiteX25" fmla="*/ 868781 w 4779490"/>
              <a:gd name="connsiteY25" fmla="*/ 899662 h 1482873"/>
              <a:gd name="connsiteX26" fmla="*/ 927775 w 4779490"/>
              <a:gd name="connsiteY26" fmla="*/ 860333 h 1482873"/>
              <a:gd name="connsiteX27" fmla="*/ 986768 w 4779490"/>
              <a:gd name="connsiteY27" fmla="*/ 821004 h 1482873"/>
              <a:gd name="connsiteX28" fmla="*/ 1016265 w 4779490"/>
              <a:gd name="connsiteY28" fmla="*/ 801339 h 1482873"/>
              <a:gd name="connsiteX29" fmla="*/ 1085091 w 4779490"/>
              <a:gd name="connsiteY29" fmla="*/ 771842 h 1482873"/>
              <a:gd name="connsiteX30" fmla="*/ 1144085 w 4779490"/>
              <a:gd name="connsiteY30" fmla="*/ 752178 h 1482873"/>
              <a:gd name="connsiteX31" fmla="*/ 1173581 w 4779490"/>
              <a:gd name="connsiteY31" fmla="*/ 742346 h 1482873"/>
              <a:gd name="connsiteX32" fmla="*/ 1232575 w 4779490"/>
              <a:gd name="connsiteY32" fmla="*/ 722681 h 1482873"/>
              <a:gd name="connsiteX33" fmla="*/ 1281631 w 4779490"/>
              <a:gd name="connsiteY33" fmla="*/ 707959 h 1482873"/>
              <a:gd name="connsiteX34" fmla="*/ 1349688 w 4779490"/>
              <a:gd name="connsiteY34" fmla="*/ 683457 h 1482873"/>
              <a:gd name="connsiteX35" fmla="*/ 1448885 w 4779490"/>
              <a:gd name="connsiteY35" fmla="*/ 653855 h 1482873"/>
              <a:gd name="connsiteX36" fmla="*/ 1444152 w 4779490"/>
              <a:gd name="connsiteY36" fmla="*/ 653803 h 1482873"/>
              <a:gd name="connsiteX37" fmla="*/ 1606201 w 4779490"/>
              <a:gd name="connsiteY37" fmla="*/ 634191 h 1482873"/>
              <a:gd name="connsiteX38" fmla="*/ 1940497 w 4779490"/>
              <a:gd name="connsiteY38" fmla="*/ 614526 h 1482873"/>
              <a:gd name="connsiteX39" fmla="*/ 2176472 w 4779490"/>
              <a:gd name="connsiteY39" fmla="*/ 644023 h 1482873"/>
              <a:gd name="connsiteX40" fmla="*/ 2215801 w 4779490"/>
              <a:gd name="connsiteY40" fmla="*/ 732513 h 1482873"/>
              <a:gd name="connsiteX41" fmla="*/ 2225633 w 4779490"/>
              <a:gd name="connsiteY41" fmla="*/ 762010 h 1482873"/>
              <a:gd name="connsiteX42" fmla="*/ 2215801 w 4779490"/>
              <a:gd name="connsiteY42" fmla="*/ 870165 h 1482873"/>
              <a:gd name="connsiteX43" fmla="*/ 2196136 w 4779490"/>
              <a:gd name="connsiteY43" fmla="*/ 929159 h 1482873"/>
              <a:gd name="connsiteX44" fmla="*/ 2137143 w 4779490"/>
              <a:gd name="connsiteY44" fmla="*/ 968488 h 1482873"/>
              <a:gd name="connsiteX45" fmla="*/ 2107646 w 4779490"/>
              <a:gd name="connsiteY45" fmla="*/ 978320 h 1482873"/>
              <a:gd name="connsiteX46" fmla="*/ 1998986 w 4779490"/>
              <a:gd name="connsiteY46" fmla="*/ 1014034 h 1482873"/>
              <a:gd name="connsiteX47" fmla="*/ 1871672 w 4779490"/>
              <a:gd name="connsiteY47" fmla="*/ 1007817 h 1482873"/>
              <a:gd name="connsiteX48" fmla="*/ 1832343 w 4779490"/>
              <a:gd name="connsiteY48" fmla="*/ 997984 h 1482873"/>
              <a:gd name="connsiteX49" fmla="*/ 1783181 w 4779490"/>
              <a:gd name="connsiteY49" fmla="*/ 948823 h 1482873"/>
              <a:gd name="connsiteX50" fmla="*/ 1763517 w 4779490"/>
              <a:gd name="connsiteY50" fmla="*/ 889830 h 1482873"/>
              <a:gd name="connsiteX51" fmla="*/ 1783181 w 4779490"/>
              <a:gd name="connsiteY51" fmla="*/ 703017 h 1482873"/>
              <a:gd name="connsiteX52" fmla="*/ 1802846 w 4779490"/>
              <a:gd name="connsiteY52" fmla="*/ 644023 h 1482873"/>
              <a:gd name="connsiteX53" fmla="*/ 1901168 w 4779490"/>
              <a:gd name="connsiteY53" fmla="*/ 545701 h 1482873"/>
              <a:gd name="connsiteX54" fmla="*/ 1930665 w 4779490"/>
              <a:gd name="connsiteY54" fmla="*/ 526036 h 1482873"/>
              <a:gd name="connsiteX55" fmla="*/ 1989659 w 4779490"/>
              <a:gd name="connsiteY55" fmla="*/ 506371 h 1482873"/>
              <a:gd name="connsiteX56" fmla="*/ 2019156 w 4779490"/>
              <a:gd name="connsiteY56" fmla="*/ 486707 h 1482873"/>
              <a:gd name="connsiteX57" fmla="*/ 2058485 w 4779490"/>
              <a:gd name="connsiteY57" fmla="*/ 476875 h 1482873"/>
              <a:gd name="connsiteX58" fmla="*/ 2117478 w 4779490"/>
              <a:gd name="connsiteY58" fmla="*/ 457210 h 1482873"/>
              <a:gd name="connsiteX59" fmla="*/ 2146975 w 4779490"/>
              <a:gd name="connsiteY59" fmla="*/ 447378 h 1482873"/>
              <a:gd name="connsiteX60" fmla="*/ 2176472 w 4779490"/>
              <a:gd name="connsiteY60" fmla="*/ 437546 h 1482873"/>
              <a:gd name="connsiteX61" fmla="*/ 2264699 w 4779490"/>
              <a:gd name="connsiteY61" fmla="*/ 427713 h 1482873"/>
              <a:gd name="connsiteX62" fmla="*/ 2343093 w 4779490"/>
              <a:gd name="connsiteY62" fmla="*/ 417881 h 1482873"/>
              <a:gd name="connsiteX63" fmla="*/ 2491104 w 4779490"/>
              <a:gd name="connsiteY63" fmla="*/ 398217 h 1482873"/>
              <a:gd name="connsiteX64" fmla="*/ 2638588 w 4779490"/>
              <a:gd name="connsiteY64" fmla="*/ 388384 h 1482873"/>
              <a:gd name="connsiteX65" fmla="*/ 2757206 w 4779490"/>
              <a:gd name="connsiteY65" fmla="*/ 378500 h 1482873"/>
              <a:gd name="connsiteX66" fmla="*/ 2914259 w 4779490"/>
              <a:gd name="connsiteY66" fmla="*/ 378605 h 1482873"/>
              <a:gd name="connsiteX67" fmla="*/ 3031878 w 4779490"/>
              <a:gd name="connsiteY67" fmla="*/ 398217 h 1482873"/>
              <a:gd name="connsiteX68" fmla="*/ 3090872 w 4779490"/>
              <a:gd name="connsiteY68" fmla="*/ 417881 h 1482873"/>
              <a:gd name="connsiteX69" fmla="*/ 3149865 w 4779490"/>
              <a:gd name="connsiteY69" fmla="*/ 457210 h 1482873"/>
              <a:gd name="connsiteX70" fmla="*/ 3199027 w 4779490"/>
              <a:gd name="connsiteY70" fmla="*/ 516204 h 1482873"/>
              <a:gd name="connsiteX71" fmla="*/ 3228523 w 4779490"/>
              <a:gd name="connsiteY71" fmla="*/ 614526 h 1482873"/>
              <a:gd name="connsiteX72" fmla="*/ 3218691 w 4779490"/>
              <a:gd name="connsiteY72" fmla="*/ 791507 h 1482873"/>
              <a:gd name="connsiteX73" fmla="*/ 3194032 w 4779490"/>
              <a:gd name="connsiteY73" fmla="*/ 865328 h 1482873"/>
              <a:gd name="connsiteX74" fmla="*/ 3154755 w 4779490"/>
              <a:gd name="connsiteY74" fmla="*/ 899610 h 1482873"/>
              <a:gd name="connsiteX75" fmla="*/ 3090767 w 4779490"/>
              <a:gd name="connsiteY75" fmla="*/ 929107 h 1482873"/>
              <a:gd name="connsiteX76" fmla="*/ 3007166 w 4779490"/>
              <a:gd name="connsiteY76" fmla="*/ 919274 h 1482873"/>
              <a:gd name="connsiteX77" fmla="*/ 2953220 w 4779490"/>
              <a:gd name="connsiteY77" fmla="*/ 870271 h 1482873"/>
              <a:gd name="connsiteX78" fmla="*/ 2923723 w 4779490"/>
              <a:gd name="connsiteY78" fmla="*/ 771842 h 1482873"/>
              <a:gd name="connsiteX79" fmla="*/ 2933556 w 4779490"/>
              <a:gd name="connsiteY79" fmla="*/ 673520 h 1482873"/>
              <a:gd name="connsiteX80" fmla="*/ 2953220 w 4779490"/>
              <a:gd name="connsiteY80" fmla="*/ 614526 h 1482873"/>
              <a:gd name="connsiteX81" fmla="*/ 3002381 w 4779490"/>
              <a:gd name="connsiteY81" fmla="*/ 526036 h 1482873"/>
              <a:gd name="connsiteX82" fmla="*/ 3031878 w 4779490"/>
              <a:gd name="connsiteY82" fmla="*/ 496539 h 1482873"/>
              <a:gd name="connsiteX83" fmla="*/ 3051543 w 4779490"/>
              <a:gd name="connsiteY83" fmla="*/ 467042 h 1482873"/>
              <a:gd name="connsiteX84" fmla="*/ 3090872 w 4779490"/>
              <a:gd name="connsiteY84" fmla="*/ 437546 h 1482873"/>
              <a:gd name="connsiteX85" fmla="*/ 3149865 w 4779490"/>
              <a:gd name="connsiteY85" fmla="*/ 398217 h 1482873"/>
              <a:gd name="connsiteX86" fmla="*/ 3223528 w 4779490"/>
              <a:gd name="connsiteY86" fmla="*/ 358888 h 1482873"/>
              <a:gd name="connsiteX87" fmla="*/ 3287517 w 4779490"/>
              <a:gd name="connsiteY87" fmla="*/ 339223 h 1482873"/>
              <a:gd name="connsiteX88" fmla="*/ 3326846 w 4779490"/>
              <a:gd name="connsiteY88" fmla="*/ 329391 h 1482873"/>
              <a:gd name="connsiteX89" fmla="*/ 3376007 w 4779490"/>
              <a:gd name="connsiteY89" fmla="*/ 319559 h 1482873"/>
              <a:gd name="connsiteX90" fmla="*/ 3425168 w 4779490"/>
              <a:gd name="connsiteY90" fmla="*/ 299894 h 1482873"/>
              <a:gd name="connsiteX91" fmla="*/ 3503827 w 4779490"/>
              <a:gd name="connsiteY91" fmla="*/ 280230 h 1482873"/>
              <a:gd name="connsiteX92" fmla="*/ 3582991 w 4779490"/>
              <a:gd name="connsiteY92" fmla="*/ 257456 h 1482873"/>
              <a:gd name="connsiteX93" fmla="*/ 3661143 w 4779490"/>
              <a:gd name="connsiteY93" fmla="*/ 231068 h 1482873"/>
              <a:gd name="connsiteX94" fmla="*/ 3739801 w 4779490"/>
              <a:gd name="connsiteY94" fmla="*/ 211404 h 1482873"/>
              <a:gd name="connsiteX95" fmla="*/ 3798794 w 4779490"/>
              <a:gd name="connsiteY95" fmla="*/ 191739 h 1482873"/>
              <a:gd name="connsiteX96" fmla="*/ 3828291 w 4779490"/>
              <a:gd name="connsiteY96" fmla="*/ 181907 h 1482873"/>
              <a:gd name="connsiteX97" fmla="*/ 3897012 w 4779490"/>
              <a:gd name="connsiteY97" fmla="*/ 162295 h 1482873"/>
              <a:gd name="connsiteX98" fmla="*/ 3946278 w 4779490"/>
              <a:gd name="connsiteY98" fmla="*/ 142578 h 1482873"/>
              <a:gd name="connsiteX99" fmla="*/ 4024936 w 4779490"/>
              <a:gd name="connsiteY99" fmla="*/ 113081 h 1482873"/>
              <a:gd name="connsiteX100" fmla="*/ 4083930 w 4779490"/>
              <a:gd name="connsiteY100" fmla="*/ 93417 h 1482873"/>
              <a:gd name="connsiteX101" fmla="*/ 4142923 w 4779490"/>
              <a:gd name="connsiteY101" fmla="*/ 73752 h 1482873"/>
              <a:gd name="connsiteX102" fmla="*/ 4182252 w 4779490"/>
              <a:gd name="connsiteY102" fmla="*/ 63920 h 1482873"/>
              <a:gd name="connsiteX103" fmla="*/ 4211749 w 4779490"/>
              <a:gd name="connsiteY103" fmla="*/ 54088 h 1482873"/>
              <a:gd name="connsiteX104" fmla="*/ 4260910 w 4779490"/>
              <a:gd name="connsiteY104" fmla="*/ 44255 h 1482873"/>
              <a:gd name="connsiteX105" fmla="*/ 4339568 w 4779490"/>
              <a:gd name="connsiteY105" fmla="*/ 24591 h 1482873"/>
              <a:gd name="connsiteX106" fmla="*/ 4418227 w 4779490"/>
              <a:gd name="connsiteY106" fmla="*/ 14759 h 1482873"/>
              <a:gd name="connsiteX107" fmla="*/ 4779490 w 4779490"/>
              <a:gd name="connsiteY107" fmla="*/ 1817 h 148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4779490" h="1482873">
                <a:moveTo>
                  <a:pt x="0" y="1482873"/>
                </a:moveTo>
                <a:cubicBezTo>
                  <a:pt x="18954" y="1432760"/>
                  <a:pt x="54886" y="1294314"/>
                  <a:pt x="71863" y="1238080"/>
                </a:cubicBezTo>
                <a:cubicBezTo>
                  <a:pt x="88840" y="1181846"/>
                  <a:pt x="85394" y="1174013"/>
                  <a:pt x="101865" y="1145468"/>
                </a:cubicBezTo>
                <a:cubicBezTo>
                  <a:pt x="118336" y="1116923"/>
                  <a:pt x="151044" y="1083188"/>
                  <a:pt x="170691" y="1066810"/>
                </a:cubicBezTo>
                <a:cubicBezTo>
                  <a:pt x="190338" y="1050432"/>
                  <a:pt x="209915" y="1050475"/>
                  <a:pt x="219747" y="1047198"/>
                </a:cubicBezTo>
                <a:cubicBezTo>
                  <a:pt x="266490" y="1016035"/>
                  <a:pt x="218475" y="1041050"/>
                  <a:pt x="288678" y="1017649"/>
                </a:cubicBezTo>
                <a:lnTo>
                  <a:pt x="347672" y="997984"/>
                </a:lnTo>
                <a:cubicBezTo>
                  <a:pt x="357504" y="994707"/>
                  <a:pt x="366945" y="989856"/>
                  <a:pt x="377168" y="988152"/>
                </a:cubicBezTo>
                <a:lnTo>
                  <a:pt x="436162" y="978320"/>
                </a:lnTo>
                <a:lnTo>
                  <a:pt x="839285" y="988152"/>
                </a:lnTo>
                <a:cubicBezTo>
                  <a:pt x="876929" y="989720"/>
                  <a:pt x="923853" y="996677"/>
                  <a:pt x="957429" y="1007869"/>
                </a:cubicBezTo>
                <a:lnTo>
                  <a:pt x="1040871" y="1042202"/>
                </a:lnTo>
                <a:cubicBezTo>
                  <a:pt x="1090032" y="1074976"/>
                  <a:pt x="1078485" y="1056925"/>
                  <a:pt x="1109698" y="1101301"/>
                </a:cubicBezTo>
                <a:lnTo>
                  <a:pt x="1134252" y="1169917"/>
                </a:lnTo>
                <a:cubicBezTo>
                  <a:pt x="1130975" y="1199414"/>
                  <a:pt x="1129336" y="1218369"/>
                  <a:pt x="1124420" y="1233959"/>
                </a:cubicBezTo>
                <a:cubicBezTo>
                  <a:pt x="1119504" y="1249549"/>
                  <a:pt x="1113649" y="1255674"/>
                  <a:pt x="1104756" y="1263455"/>
                </a:cubicBezTo>
                <a:cubicBezTo>
                  <a:pt x="1075467" y="1289083"/>
                  <a:pt x="1051375" y="1303839"/>
                  <a:pt x="1016265" y="1312617"/>
                </a:cubicBezTo>
                <a:cubicBezTo>
                  <a:pt x="1000052" y="1316670"/>
                  <a:pt x="983491" y="1319172"/>
                  <a:pt x="967104" y="1322449"/>
                </a:cubicBezTo>
                <a:cubicBezTo>
                  <a:pt x="914397" y="1304881"/>
                  <a:pt x="959631" y="1318603"/>
                  <a:pt x="888446" y="1302784"/>
                </a:cubicBezTo>
                <a:cubicBezTo>
                  <a:pt x="851405" y="1294552"/>
                  <a:pt x="852471" y="1294070"/>
                  <a:pt x="819620" y="1283120"/>
                </a:cubicBezTo>
                <a:cubicBezTo>
                  <a:pt x="813065" y="1273288"/>
                  <a:pt x="804755" y="1264421"/>
                  <a:pt x="799956" y="1253623"/>
                </a:cubicBezTo>
                <a:cubicBezTo>
                  <a:pt x="791538" y="1234681"/>
                  <a:pt x="780291" y="1194630"/>
                  <a:pt x="780291" y="1194630"/>
                </a:cubicBezTo>
                <a:cubicBezTo>
                  <a:pt x="784753" y="1136618"/>
                  <a:pt x="784343" y="1074896"/>
                  <a:pt x="799956" y="1017649"/>
                </a:cubicBezTo>
                <a:cubicBezTo>
                  <a:pt x="805410" y="997651"/>
                  <a:pt x="804963" y="973312"/>
                  <a:pt x="819620" y="958655"/>
                </a:cubicBezTo>
                <a:cubicBezTo>
                  <a:pt x="829452" y="948823"/>
                  <a:pt x="840215" y="939841"/>
                  <a:pt x="849117" y="929159"/>
                </a:cubicBezTo>
                <a:cubicBezTo>
                  <a:pt x="856682" y="920081"/>
                  <a:pt x="859888" y="907443"/>
                  <a:pt x="868781" y="899662"/>
                </a:cubicBezTo>
                <a:cubicBezTo>
                  <a:pt x="886567" y="884099"/>
                  <a:pt x="908110" y="873443"/>
                  <a:pt x="927775" y="860333"/>
                </a:cubicBezTo>
                <a:lnTo>
                  <a:pt x="986768" y="821004"/>
                </a:lnTo>
                <a:cubicBezTo>
                  <a:pt x="996600" y="814449"/>
                  <a:pt x="1005054" y="805076"/>
                  <a:pt x="1016265" y="801339"/>
                </a:cubicBezTo>
                <a:cubicBezTo>
                  <a:pt x="1111214" y="769690"/>
                  <a:pt x="963593" y="820441"/>
                  <a:pt x="1085091" y="771842"/>
                </a:cubicBezTo>
                <a:cubicBezTo>
                  <a:pt x="1104337" y="764144"/>
                  <a:pt x="1124420" y="758733"/>
                  <a:pt x="1144085" y="752178"/>
                </a:cubicBezTo>
                <a:lnTo>
                  <a:pt x="1173581" y="742346"/>
                </a:lnTo>
                <a:lnTo>
                  <a:pt x="1232575" y="722681"/>
                </a:lnTo>
                <a:cubicBezTo>
                  <a:pt x="1242407" y="719404"/>
                  <a:pt x="1271576" y="710473"/>
                  <a:pt x="1281631" y="707959"/>
                </a:cubicBezTo>
                <a:lnTo>
                  <a:pt x="1349688" y="683457"/>
                </a:lnTo>
                <a:cubicBezTo>
                  <a:pt x="1380823" y="673625"/>
                  <a:pt x="1433141" y="658797"/>
                  <a:pt x="1448885" y="653855"/>
                </a:cubicBezTo>
                <a:cubicBezTo>
                  <a:pt x="1464629" y="648913"/>
                  <a:pt x="1433868" y="655088"/>
                  <a:pt x="1444152" y="653803"/>
                </a:cubicBezTo>
                <a:cubicBezTo>
                  <a:pt x="1486555" y="648503"/>
                  <a:pt x="1563555" y="636913"/>
                  <a:pt x="1606201" y="634191"/>
                </a:cubicBezTo>
                <a:lnTo>
                  <a:pt x="1940497" y="614526"/>
                </a:lnTo>
                <a:cubicBezTo>
                  <a:pt x="2157292" y="635174"/>
                  <a:pt x="2081385" y="612328"/>
                  <a:pt x="2176472" y="644023"/>
                </a:cubicBezTo>
                <a:cubicBezTo>
                  <a:pt x="2207633" y="690766"/>
                  <a:pt x="2192400" y="662311"/>
                  <a:pt x="2215801" y="732513"/>
                </a:cubicBezTo>
                <a:lnTo>
                  <a:pt x="2225633" y="762010"/>
                </a:lnTo>
                <a:cubicBezTo>
                  <a:pt x="2222356" y="798062"/>
                  <a:pt x="2222092" y="834516"/>
                  <a:pt x="2215801" y="870165"/>
                </a:cubicBezTo>
                <a:cubicBezTo>
                  <a:pt x="2212199" y="890578"/>
                  <a:pt x="2213383" y="917661"/>
                  <a:pt x="2196136" y="929159"/>
                </a:cubicBezTo>
                <a:cubicBezTo>
                  <a:pt x="2176472" y="942269"/>
                  <a:pt x="2159564" y="961015"/>
                  <a:pt x="2137143" y="968488"/>
                </a:cubicBezTo>
                <a:cubicBezTo>
                  <a:pt x="2127311" y="971765"/>
                  <a:pt x="2130672" y="970729"/>
                  <a:pt x="2107646" y="978320"/>
                </a:cubicBezTo>
                <a:cubicBezTo>
                  <a:pt x="2071426" y="990225"/>
                  <a:pt x="2064545" y="997240"/>
                  <a:pt x="1998986" y="1014034"/>
                </a:cubicBezTo>
                <a:cubicBezTo>
                  <a:pt x="1942256" y="1015500"/>
                  <a:pt x="1899446" y="1010492"/>
                  <a:pt x="1871672" y="1007817"/>
                </a:cubicBezTo>
                <a:cubicBezTo>
                  <a:pt x="1843898" y="1005142"/>
                  <a:pt x="1845453" y="1001262"/>
                  <a:pt x="1832343" y="997984"/>
                </a:cubicBezTo>
                <a:cubicBezTo>
                  <a:pt x="1805433" y="980045"/>
                  <a:pt x="1796981" y="979872"/>
                  <a:pt x="1783181" y="948823"/>
                </a:cubicBezTo>
                <a:cubicBezTo>
                  <a:pt x="1774763" y="929882"/>
                  <a:pt x="1763517" y="889830"/>
                  <a:pt x="1763517" y="889830"/>
                </a:cubicBezTo>
                <a:cubicBezTo>
                  <a:pt x="1766848" y="846525"/>
                  <a:pt x="1770070" y="755460"/>
                  <a:pt x="1783181" y="703017"/>
                </a:cubicBezTo>
                <a:cubicBezTo>
                  <a:pt x="1788208" y="682907"/>
                  <a:pt x="1791348" y="661270"/>
                  <a:pt x="1802846" y="644023"/>
                </a:cubicBezTo>
                <a:cubicBezTo>
                  <a:pt x="1855285" y="565365"/>
                  <a:pt x="1822510" y="598140"/>
                  <a:pt x="1901168" y="545701"/>
                </a:cubicBezTo>
                <a:cubicBezTo>
                  <a:pt x="1911000" y="539146"/>
                  <a:pt x="1919454" y="529773"/>
                  <a:pt x="1930665" y="526036"/>
                </a:cubicBezTo>
                <a:cubicBezTo>
                  <a:pt x="1950330" y="519481"/>
                  <a:pt x="1972412" y="517869"/>
                  <a:pt x="1989659" y="506371"/>
                </a:cubicBezTo>
                <a:cubicBezTo>
                  <a:pt x="1999491" y="499816"/>
                  <a:pt x="2008295" y="491362"/>
                  <a:pt x="2019156" y="486707"/>
                </a:cubicBezTo>
                <a:cubicBezTo>
                  <a:pt x="2031577" y="481384"/>
                  <a:pt x="2045542" y="480758"/>
                  <a:pt x="2058485" y="476875"/>
                </a:cubicBezTo>
                <a:cubicBezTo>
                  <a:pt x="2078339" y="470919"/>
                  <a:pt x="2097814" y="463765"/>
                  <a:pt x="2117478" y="457210"/>
                </a:cubicBezTo>
                <a:lnTo>
                  <a:pt x="2146975" y="447378"/>
                </a:lnTo>
                <a:cubicBezTo>
                  <a:pt x="2156807" y="444101"/>
                  <a:pt x="2156851" y="440824"/>
                  <a:pt x="2176472" y="437546"/>
                </a:cubicBezTo>
                <a:cubicBezTo>
                  <a:pt x="2196093" y="434268"/>
                  <a:pt x="2236929" y="430991"/>
                  <a:pt x="2264699" y="427713"/>
                </a:cubicBezTo>
                <a:lnTo>
                  <a:pt x="2343093" y="417881"/>
                </a:lnTo>
                <a:cubicBezTo>
                  <a:pt x="2380827" y="412965"/>
                  <a:pt x="2409089" y="403685"/>
                  <a:pt x="2491104" y="398217"/>
                </a:cubicBezTo>
                <a:lnTo>
                  <a:pt x="2638588" y="388384"/>
                </a:lnTo>
                <a:lnTo>
                  <a:pt x="2757206" y="378500"/>
                </a:lnTo>
                <a:cubicBezTo>
                  <a:pt x="2812922" y="380871"/>
                  <a:pt x="2868480" y="375319"/>
                  <a:pt x="2914259" y="378605"/>
                </a:cubicBezTo>
                <a:cubicBezTo>
                  <a:pt x="2960038" y="381891"/>
                  <a:pt x="3002443" y="391671"/>
                  <a:pt x="3031878" y="398217"/>
                </a:cubicBezTo>
                <a:cubicBezTo>
                  <a:pt x="3061314" y="404763"/>
                  <a:pt x="3090872" y="417881"/>
                  <a:pt x="3090872" y="417881"/>
                </a:cubicBezTo>
                <a:cubicBezTo>
                  <a:pt x="3110536" y="430991"/>
                  <a:pt x="3136755" y="437546"/>
                  <a:pt x="3149865" y="457210"/>
                </a:cubicBezTo>
                <a:cubicBezTo>
                  <a:pt x="3177243" y="498277"/>
                  <a:pt x="3161174" y="478351"/>
                  <a:pt x="3199027" y="516204"/>
                </a:cubicBezTo>
                <a:cubicBezTo>
                  <a:pt x="3222964" y="588017"/>
                  <a:pt x="3213664" y="555088"/>
                  <a:pt x="3228523" y="614526"/>
                </a:cubicBezTo>
                <a:cubicBezTo>
                  <a:pt x="3239916" y="668631"/>
                  <a:pt x="3224439" y="749707"/>
                  <a:pt x="3218691" y="791507"/>
                </a:cubicBezTo>
                <a:cubicBezTo>
                  <a:pt x="3212943" y="833307"/>
                  <a:pt x="3204688" y="847311"/>
                  <a:pt x="3194032" y="865328"/>
                </a:cubicBezTo>
                <a:cubicBezTo>
                  <a:pt x="3183376" y="883345"/>
                  <a:pt x="3171966" y="888980"/>
                  <a:pt x="3154755" y="899610"/>
                </a:cubicBezTo>
                <a:cubicBezTo>
                  <a:pt x="3137544" y="910240"/>
                  <a:pt x="3170940" y="890580"/>
                  <a:pt x="3090767" y="929107"/>
                </a:cubicBezTo>
                <a:cubicBezTo>
                  <a:pt x="3061270" y="925830"/>
                  <a:pt x="3030090" y="929080"/>
                  <a:pt x="3007166" y="919274"/>
                </a:cubicBezTo>
                <a:cubicBezTo>
                  <a:pt x="2984242" y="909468"/>
                  <a:pt x="2967127" y="894843"/>
                  <a:pt x="2953220" y="870271"/>
                </a:cubicBezTo>
                <a:cubicBezTo>
                  <a:pt x="2939313" y="845699"/>
                  <a:pt x="2929016" y="803597"/>
                  <a:pt x="2923723" y="771842"/>
                </a:cubicBezTo>
                <a:cubicBezTo>
                  <a:pt x="2927001" y="739068"/>
                  <a:pt x="2927486" y="705893"/>
                  <a:pt x="2933556" y="673520"/>
                </a:cubicBezTo>
                <a:cubicBezTo>
                  <a:pt x="2937376" y="653147"/>
                  <a:pt x="2946665" y="634191"/>
                  <a:pt x="2953220" y="614526"/>
                </a:cubicBezTo>
                <a:cubicBezTo>
                  <a:pt x="2965583" y="577435"/>
                  <a:pt x="2968574" y="559843"/>
                  <a:pt x="3002381" y="526036"/>
                </a:cubicBezTo>
                <a:cubicBezTo>
                  <a:pt x="3012213" y="516204"/>
                  <a:pt x="3022976" y="507221"/>
                  <a:pt x="3031878" y="496539"/>
                </a:cubicBezTo>
                <a:cubicBezTo>
                  <a:pt x="3039443" y="487461"/>
                  <a:pt x="3043187" y="475398"/>
                  <a:pt x="3051543" y="467042"/>
                </a:cubicBezTo>
                <a:cubicBezTo>
                  <a:pt x="3063130" y="455455"/>
                  <a:pt x="3078430" y="448210"/>
                  <a:pt x="3090872" y="437546"/>
                </a:cubicBezTo>
                <a:cubicBezTo>
                  <a:pt x="3137741" y="397372"/>
                  <a:pt x="3099690" y="414942"/>
                  <a:pt x="3149865" y="398217"/>
                </a:cubicBezTo>
                <a:cubicBezTo>
                  <a:pt x="3169530" y="385107"/>
                  <a:pt x="3200600" y="364620"/>
                  <a:pt x="3223528" y="358888"/>
                </a:cubicBezTo>
                <a:lnTo>
                  <a:pt x="3287517" y="339223"/>
                </a:lnTo>
                <a:cubicBezTo>
                  <a:pt x="3300627" y="335946"/>
                  <a:pt x="3313595" y="332041"/>
                  <a:pt x="3326846" y="329391"/>
                </a:cubicBezTo>
                <a:lnTo>
                  <a:pt x="3376007" y="319559"/>
                </a:lnTo>
                <a:cubicBezTo>
                  <a:pt x="3392394" y="313004"/>
                  <a:pt x="3408299" y="305084"/>
                  <a:pt x="3425168" y="299894"/>
                </a:cubicBezTo>
                <a:cubicBezTo>
                  <a:pt x="3450999" y="291946"/>
                  <a:pt x="3477523" y="287303"/>
                  <a:pt x="3503827" y="280230"/>
                </a:cubicBezTo>
                <a:cubicBezTo>
                  <a:pt x="3530131" y="273157"/>
                  <a:pt x="3556772" y="265650"/>
                  <a:pt x="3582991" y="257456"/>
                </a:cubicBezTo>
                <a:cubicBezTo>
                  <a:pt x="3609210" y="249262"/>
                  <a:pt x="3635008" y="238743"/>
                  <a:pt x="3661143" y="231068"/>
                </a:cubicBezTo>
                <a:cubicBezTo>
                  <a:pt x="3687278" y="223393"/>
                  <a:pt x="3609275" y="247002"/>
                  <a:pt x="3739801" y="211404"/>
                </a:cubicBezTo>
                <a:cubicBezTo>
                  <a:pt x="3759799" y="205950"/>
                  <a:pt x="3779130" y="198294"/>
                  <a:pt x="3798794" y="191739"/>
                </a:cubicBezTo>
                <a:cubicBezTo>
                  <a:pt x="3808626" y="188462"/>
                  <a:pt x="3811921" y="186814"/>
                  <a:pt x="3828291" y="181907"/>
                </a:cubicBezTo>
                <a:cubicBezTo>
                  <a:pt x="3844661" y="177000"/>
                  <a:pt x="3880799" y="166348"/>
                  <a:pt x="3897012" y="162295"/>
                </a:cubicBezTo>
                <a:cubicBezTo>
                  <a:pt x="3965737" y="145113"/>
                  <a:pt x="3924957" y="150780"/>
                  <a:pt x="3946278" y="142578"/>
                </a:cubicBezTo>
                <a:lnTo>
                  <a:pt x="4024936" y="113081"/>
                </a:lnTo>
                <a:cubicBezTo>
                  <a:pt x="4047878" y="104888"/>
                  <a:pt x="4064265" y="99972"/>
                  <a:pt x="4083930" y="93417"/>
                </a:cubicBezTo>
                <a:cubicBezTo>
                  <a:pt x="4083940" y="93414"/>
                  <a:pt x="4142912" y="73755"/>
                  <a:pt x="4142923" y="73752"/>
                </a:cubicBezTo>
                <a:cubicBezTo>
                  <a:pt x="4156033" y="70475"/>
                  <a:pt x="4169259" y="67632"/>
                  <a:pt x="4182252" y="63920"/>
                </a:cubicBezTo>
                <a:cubicBezTo>
                  <a:pt x="4192217" y="61073"/>
                  <a:pt x="4201694" y="56602"/>
                  <a:pt x="4211749" y="54088"/>
                </a:cubicBezTo>
                <a:cubicBezTo>
                  <a:pt x="4227962" y="50035"/>
                  <a:pt x="4244697" y="48308"/>
                  <a:pt x="4260910" y="44255"/>
                </a:cubicBezTo>
                <a:cubicBezTo>
                  <a:pt x="4327894" y="27509"/>
                  <a:pt x="4245362" y="39084"/>
                  <a:pt x="4339568" y="24591"/>
                </a:cubicBezTo>
                <a:cubicBezTo>
                  <a:pt x="4365684" y="20573"/>
                  <a:pt x="4391867" y="16598"/>
                  <a:pt x="4418227" y="14759"/>
                </a:cubicBezTo>
                <a:cubicBezTo>
                  <a:pt x="4732251" y="-7150"/>
                  <a:pt x="4570351" y="1817"/>
                  <a:pt x="4779490" y="1817"/>
                </a:cubicBez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round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9727" tIns="54863" rIns="109727" bIns="54863" numCol="1" spcCol="38100" rtlCol="0" anchor="t">
            <a:noAutofit/>
          </a:bodyPr>
          <a:lstStyle/>
          <a:p>
            <a:pPr defTabSz="1097280" latinLnBrk="1" hangingPunct="0"/>
            <a:endParaRPr lang="en-US" sz="2160" kern="0" dirty="0">
              <a:solidFill>
                <a:srgbClr val="000000"/>
              </a:solidFill>
              <a:latin typeface="Georgia"/>
              <a:sym typeface="Georg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FA2409-99BF-8141-B787-48C57E3E25A4}"/>
              </a:ext>
            </a:extLst>
          </p:cNvPr>
          <p:cNvSpPr txBox="1"/>
          <p:nvPr/>
        </p:nvSpPr>
        <p:spPr>
          <a:xfrm>
            <a:off x="892421" y="4896405"/>
            <a:ext cx="1516632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Research </a:t>
            </a:r>
          </a:p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innovation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0DD89F-DD38-2B48-951F-AC609CC9C5EA}"/>
              </a:ext>
            </a:extLst>
          </p:cNvPr>
          <p:cNvSpPr txBox="1"/>
          <p:nvPr/>
        </p:nvSpPr>
        <p:spPr>
          <a:xfrm>
            <a:off x="8590558" y="3279607"/>
            <a:ext cx="1704182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Market </a:t>
            </a:r>
          </a:p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deployment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335D33-485C-1943-93ED-129B0982D449}"/>
              </a:ext>
            </a:extLst>
          </p:cNvPr>
          <p:cNvSpPr txBox="1"/>
          <p:nvPr/>
        </p:nvSpPr>
        <p:spPr>
          <a:xfrm>
            <a:off x="6500232" y="4434739"/>
            <a:ext cx="5098421" cy="1754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4863" rIns="54863" rtlCol="0">
            <a:spAutoFit/>
          </a:bodyPr>
          <a:lstStyle/>
          <a:p>
            <a:pPr defTabSz="1027054" hangingPunct="0"/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“Ecosystem”: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Opportunity to loop back and “nourish” R&amp;D;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216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Connect with parallel &amp; cognate innovations;</a:t>
            </a:r>
          </a:p>
        </p:txBody>
      </p:sp>
    </p:spTree>
    <p:extLst>
      <p:ext uri="{BB962C8B-B14F-4D97-AF65-F5344CB8AC3E}">
        <p14:creationId xmlns:p14="http://schemas.microsoft.com/office/powerpoint/2010/main" val="865336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9BCB44FD-5C10-664C-B68C-40112E08E31A}"/>
              </a:ext>
            </a:extLst>
          </p:cNvPr>
          <p:cNvSpPr/>
          <p:nvPr/>
        </p:nvSpPr>
        <p:spPr>
          <a:xfrm>
            <a:off x="3722486" y="1800042"/>
            <a:ext cx="2840173" cy="2292229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7054" hangingPunct="0">
              <a:defRPr/>
            </a:pPr>
            <a:endParaRPr lang="en-NZ" sz="3744" b="1" kern="0" dirty="0">
              <a:solidFill>
                <a:prstClr val="white"/>
              </a:solidFill>
              <a:latin typeface="Calibri" panose="020F0502020204030204"/>
              <a:sym typeface="Georgia"/>
            </a:endParaRP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10D04386-2CE6-0F47-BD0C-8441DAA7E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56" y="2672284"/>
            <a:ext cx="3584858" cy="3544088"/>
          </a:xfrm>
          <a:prstGeom prst="ellipse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27054" hangingPunct="0"/>
            <a:r>
              <a:rPr lang="en-NZ" sz="216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University of Canterbury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97F304-D167-4140-A6F5-74DE3036A9FC}"/>
              </a:ext>
            </a:extLst>
          </p:cNvPr>
          <p:cNvSpPr/>
          <p:nvPr/>
        </p:nvSpPr>
        <p:spPr>
          <a:xfrm>
            <a:off x="3716983" y="2099405"/>
            <a:ext cx="1721218" cy="1702248"/>
          </a:xfrm>
          <a:prstGeom prst="ellipse">
            <a:avLst/>
          </a:prstGeom>
          <a:solidFill>
            <a:schemeClr val="accent1">
              <a:alpha val="4064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7054" hangingPunct="0">
              <a:defRPr/>
            </a:pPr>
            <a:endParaRPr lang="en-NZ" sz="3744" b="1" kern="0" dirty="0">
              <a:solidFill>
                <a:prstClr val="white"/>
              </a:solidFill>
              <a:latin typeface="Calibri" panose="020F0502020204030204"/>
              <a:sym typeface="Georgi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BC6452-8222-D74C-A49B-7A72DF0A6ECE}"/>
              </a:ext>
            </a:extLst>
          </p:cNvPr>
          <p:cNvSpPr/>
          <p:nvPr/>
        </p:nvSpPr>
        <p:spPr>
          <a:xfrm>
            <a:off x="2816001" y="3861271"/>
            <a:ext cx="1511300" cy="1512887"/>
          </a:xfrm>
          <a:prstGeom prst="ellipse">
            <a:avLst/>
          </a:prstGeom>
          <a:solidFill>
            <a:schemeClr val="accent1">
              <a:alpha val="4020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7054" hangingPunct="0">
              <a:defRPr/>
            </a:pPr>
            <a:endParaRPr lang="en-NZ" sz="3744" b="1" kern="0" dirty="0">
              <a:solidFill>
                <a:prstClr val="white"/>
              </a:solidFill>
              <a:latin typeface="Calibri" panose="020F0502020204030204"/>
              <a:sym typeface="Georgi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FCE68D-23AE-6B49-8CC8-9F84659C4790}"/>
              </a:ext>
            </a:extLst>
          </p:cNvPr>
          <p:cNvSpPr/>
          <p:nvPr/>
        </p:nvSpPr>
        <p:spPr>
          <a:xfrm>
            <a:off x="3097021" y="2978012"/>
            <a:ext cx="1511300" cy="1511300"/>
          </a:xfrm>
          <a:prstGeom prst="ellipse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7054" hangingPunct="0">
              <a:defRPr/>
            </a:pPr>
            <a:endParaRPr lang="en-NZ" sz="3744" b="1" kern="0" dirty="0">
              <a:solidFill>
                <a:prstClr val="white"/>
              </a:solidFill>
              <a:latin typeface="Calibri" panose="020F0502020204030204"/>
              <a:sym typeface="Georgia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434402D8-2CF2-F747-89F7-502F3136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490" y="2258833"/>
            <a:ext cx="1074952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27054" hangingPunct="0"/>
            <a:r>
              <a:rPr lang="en-NZ" sz="1680" b="0" kern="0" dirty="0">
                <a:solidFill>
                  <a:srgbClr val="FEFFFF"/>
                </a:solidFill>
                <a:sym typeface="Georgia"/>
              </a:rPr>
              <a:t>Industry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8735290B-F59E-A44F-8969-31831FE5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742" y="3562085"/>
            <a:ext cx="11287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27054" hangingPunct="0"/>
            <a:r>
              <a:rPr lang="en-NZ" sz="1680" b="0" kern="0" dirty="0">
                <a:solidFill>
                  <a:srgbClr val="FEFFFF"/>
                </a:solidFill>
                <a:sym typeface="Georgia"/>
              </a:rPr>
              <a:t>Applied Research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D6813E8D-9D4D-E848-8678-AE8D4952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818" y="4559012"/>
            <a:ext cx="15113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27054" hangingPunct="0"/>
            <a:r>
              <a:rPr lang="en-NZ" sz="1680" b="0" kern="0" dirty="0">
                <a:solidFill>
                  <a:srgbClr val="FEFFFF"/>
                </a:solidFill>
                <a:sym typeface="Georgia"/>
              </a:rPr>
              <a:t>Fundamental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A9959-E60A-B044-AB5A-4E8EB4A38D8B}"/>
              </a:ext>
            </a:extLst>
          </p:cNvPr>
          <p:cNvSpPr txBox="1"/>
          <p:nvPr/>
        </p:nvSpPr>
        <p:spPr>
          <a:xfrm>
            <a:off x="1475007" y="5090338"/>
            <a:ext cx="2377444" cy="867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168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Academic Staff</a:t>
            </a:r>
          </a:p>
          <a:p>
            <a:pPr defTabSz="1027054" hangingPunct="0"/>
            <a:r>
              <a:rPr lang="en-US" sz="168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Post-graduate Students</a:t>
            </a:r>
          </a:p>
          <a:p>
            <a:pPr defTabSz="1027054" hangingPunct="0"/>
            <a:r>
              <a:rPr lang="en-US" sz="168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Infrastructure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76DC2-81CD-F14E-8BE7-7310DA965CD8}"/>
              </a:ext>
            </a:extLst>
          </p:cNvPr>
          <p:cNvSpPr txBox="1"/>
          <p:nvPr/>
        </p:nvSpPr>
        <p:spPr>
          <a:xfrm>
            <a:off x="6946280" y="3821616"/>
            <a:ext cx="4511041" cy="1865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Research </a:t>
            </a:r>
            <a:r>
              <a:rPr lang="en-US" sz="1920" kern="0" dirty="0" err="1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Centres</a:t>
            </a:r>
            <a:endParaRPr lang="en-US" sz="1920" kern="0" dirty="0">
              <a:solidFill>
                <a:srgbClr val="1A1918"/>
              </a:solidFill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Wireless Research Centre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Spatial Engineering Research Centre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 err="1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EPECentre</a:t>
            </a:r>
            <a:endParaRPr lang="en-US" sz="1920" kern="0" dirty="0">
              <a:solidFill>
                <a:srgbClr val="1A1918"/>
              </a:solidFill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 err="1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QuakeCentre</a:t>
            </a: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Research Centre 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Aerospace “research cluster”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B8CE90-F642-674E-A6DD-5807FF07A2F2}"/>
              </a:ext>
            </a:extLst>
          </p:cNvPr>
          <p:cNvCxnSpPr>
            <a:cxnSpLocks/>
          </p:cNvCxnSpPr>
          <p:nvPr/>
        </p:nvCxnSpPr>
        <p:spPr>
          <a:xfrm flipV="1">
            <a:off x="2377284" y="2498272"/>
            <a:ext cx="1725955" cy="2307707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ysDot"/>
            <a:round/>
            <a:tailEnd type="triangle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DAFE3F-391D-4848-A501-F9AE07241553}"/>
              </a:ext>
            </a:extLst>
          </p:cNvPr>
          <p:cNvCxnSpPr>
            <a:cxnSpLocks/>
          </p:cNvCxnSpPr>
          <p:nvPr/>
        </p:nvCxnSpPr>
        <p:spPr>
          <a:xfrm>
            <a:off x="4430207" y="4162760"/>
            <a:ext cx="1977701" cy="549512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3CA739-D47D-1644-BCDC-3557610D6D86}"/>
              </a:ext>
            </a:extLst>
          </p:cNvPr>
          <p:cNvCxnSpPr>
            <a:cxnSpLocks/>
          </p:cNvCxnSpPr>
          <p:nvPr/>
        </p:nvCxnSpPr>
        <p:spPr>
          <a:xfrm flipV="1">
            <a:off x="5417594" y="2099405"/>
            <a:ext cx="544548" cy="34409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1295EB-5935-5D49-A8AC-3BAFA750DA93}"/>
              </a:ext>
            </a:extLst>
          </p:cNvPr>
          <p:cNvCxnSpPr>
            <a:cxnSpLocks/>
          </p:cNvCxnSpPr>
          <p:nvPr/>
        </p:nvCxnSpPr>
        <p:spPr>
          <a:xfrm flipV="1">
            <a:off x="5483194" y="2914910"/>
            <a:ext cx="979768" cy="1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438D34-E4C3-F444-BEC7-2F6258017702}"/>
              </a:ext>
            </a:extLst>
          </p:cNvPr>
          <p:cNvCxnSpPr>
            <a:cxnSpLocks/>
          </p:cNvCxnSpPr>
          <p:nvPr/>
        </p:nvCxnSpPr>
        <p:spPr>
          <a:xfrm>
            <a:off x="5417594" y="3364780"/>
            <a:ext cx="544548" cy="38112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8902D82-8F66-3240-94A8-187CF009A633}"/>
              </a:ext>
            </a:extLst>
          </p:cNvPr>
          <p:cNvSpPr txBox="1"/>
          <p:nvPr/>
        </p:nvSpPr>
        <p:spPr>
          <a:xfrm>
            <a:off x="6951095" y="1918061"/>
            <a:ext cx="3679082" cy="1865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R &amp; D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Prototype testing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Industry standards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Capability development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Partner for innovation funding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US" sz="1920" kern="0" dirty="0">
                <a:solidFill>
                  <a:srgbClr val="1A191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Professional development 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07CC1F2D-285A-FD4D-972E-68DE9074E593}"/>
              </a:ext>
            </a:extLst>
          </p:cNvPr>
          <p:cNvSpPr/>
          <p:nvPr/>
        </p:nvSpPr>
        <p:spPr>
          <a:xfrm>
            <a:off x="6539428" y="3876017"/>
            <a:ext cx="335725" cy="1672511"/>
          </a:xfrm>
          <a:prstGeom prst="leftBrace">
            <a:avLst/>
          </a:prstGeom>
          <a:noFill/>
          <a:ln w="34925" cap="flat">
            <a:solidFill>
              <a:schemeClr val="tx1"/>
            </a:solidFill>
            <a:prstDash val="solid"/>
            <a:round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9727" tIns="54863" rIns="109727" bIns="54863" numCol="1" spcCol="38100" rtlCol="0" anchor="t">
            <a:noAutofit/>
          </a:bodyPr>
          <a:lstStyle/>
          <a:p>
            <a:pPr defTabSz="1097280" latinLnBrk="1" hangingPunct="0"/>
            <a:endParaRPr lang="en-US" sz="2160" kern="0">
              <a:solidFill>
                <a:srgbClr val="1A1918"/>
              </a:solidFill>
              <a:latin typeface="Georgia"/>
              <a:sym typeface="Georgia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73201C-3976-104A-B84B-724FFC2277B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189366" y="4946630"/>
            <a:ext cx="918324" cy="1009250"/>
          </a:xfrm>
          <a:prstGeom prst="straightConnector1">
            <a:avLst/>
          </a:prstGeom>
          <a:noFill/>
          <a:ln w="50800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tailEnd type="triangle"/>
          </a:ln>
          <a:effectLst>
            <a:outerShdw blurRad="889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6019011-BFCE-0D4D-A086-95160BB55C66}"/>
              </a:ext>
            </a:extLst>
          </p:cNvPr>
          <p:cNvSpPr txBox="1"/>
          <p:nvPr/>
        </p:nvSpPr>
        <p:spPr>
          <a:xfrm>
            <a:off x="5107690" y="5761981"/>
            <a:ext cx="2774988" cy="3877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1920" kern="0" dirty="0">
                <a:solidFill>
                  <a:srgbClr val="1A1918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Other Research </a:t>
            </a:r>
            <a:r>
              <a:rPr lang="en-US" sz="1920" kern="0" dirty="0" err="1">
                <a:solidFill>
                  <a:srgbClr val="1A1918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Centres</a:t>
            </a:r>
            <a:endParaRPr lang="en-US" sz="1920" kern="0" dirty="0">
              <a:solidFill>
                <a:srgbClr val="1A1918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C67F478E-6A10-D54D-9049-82ED04C492C1}"/>
              </a:ext>
            </a:extLst>
          </p:cNvPr>
          <p:cNvSpPr txBox="1">
            <a:spLocks/>
          </p:cNvSpPr>
          <p:nvPr/>
        </p:nvSpPr>
        <p:spPr>
          <a:xfrm>
            <a:off x="1070096" y="534805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Applied Research – </a:t>
            </a:r>
            <a:br>
              <a:rPr lang="en-NZ" sz="3120" kern="0" dirty="0">
                <a:solidFill>
                  <a:srgbClr val="CC0011"/>
                </a:solidFill>
              </a:rPr>
            </a:br>
            <a:r>
              <a:rPr lang="en-NZ" sz="3120" kern="0" dirty="0">
                <a:solidFill>
                  <a:srgbClr val="CC0011"/>
                </a:solidFill>
              </a:rPr>
              <a:t>Industry-facing Research Centres</a:t>
            </a:r>
          </a:p>
        </p:txBody>
      </p:sp>
    </p:spTree>
    <p:extLst>
      <p:ext uri="{BB962C8B-B14F-4D97-AF65-F5344CB8AC3E}">
        <p14:creationId xmlns:p14="http://schemas.microsoft.com/office/powerpoint/2010/main" val="314920166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3436" y="174371"/>
            <a:ext cx="8442520" cy="748538"/>
          </a:xfrm>
        </p:spPr>
        <p:txBody>
          <a:bodyPr/>
          <a:lstStyle/>
          <a:p>
            <a:r>
              <a:rPr lang="en-NZ" dirty="0"/>
              <a:t>Wireless Research Centre – industry partners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7F21AE2-A96B-7649-890A-23E2C23C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0" t="17278" r="28458" b="75883"/>
          <a:stretch>
            <a:fillRect/>
          </a:stretch>
        </p:blipFill>
        <p:spPr bwMode="auto">
          <a:xfrm>
            <a:off x="8773072" y="2481253"/>
            <a:ext cx="2228159" cy="6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97C27BA-6744-0748-995D-7F5656C8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9" t="13824" r="29312" b="79404"/>
          <a:stretch>
            <a:fillRect/>
          </a:stretch>
        </p:blipFill>
        <p:spPr bwMode="auto">
          <a:xfrm>
            <a:off x="6096001" y="3944011"/>
            <a:ext cx="2074544" cy="6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93DFE3-F854-9B45-8923-2CE16F2C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049" y="1748760"/>
            <a:ext cx="6037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97280">
              <a:defRPr/>
            </a:pPr>
            <a:r>
              <a:rPr lang="en-US" sz="2400" dirty="0">
                <a:solidFill>
                  <a:prstClr val="black"/>
                </a:solidFill>
                <a:sym typeface="Georgia"/>
              </a:rPr>
              <a:t>Founding industry partners/ major funders</a:t>
            </a:r>
            <a:endParaRPr lang="en-NZ" sz="2400" dirty="0">
              <a:solidFill>
                <a:prstClr val="black"/>
              </a:solidFill>
              <a:sym typeface="Georgia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FAE6C0BB-F837-D242-8353-9BD6B8C2C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049" y="3344496"/>
            <a:ext cx="3782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97280">
              <a:defRPr/>
            </a:pPr>
            <a:r>
              <a:rPr lang="en-US" sz="2400" dirty="0">
                <a:solidFill>
                  <a:prstClr val="black"/>
                </a:solidFill>
                <a:sym typeface="Georgia"/>
              </a:rPr>
              <a:t>Selected industry partners</a:t>
            </a:r>
            <a:endParaRPr lang="en-NZ" sz="2400" dirty="0">
              <a:solidFill>
                <a:prstClr val="black"/>
              </a:solidFill>
              <a:sym typeface="Georgia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8C3789F0-DDCF-124C-9ABC-64494AB9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788253"/>
            <a:ext cx="109728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97280">
              <a:defRPr/>
            </a:pPr>
            <a:r>
              <a:rPr lang="en-US" sz="2160" b="0" dirty="0">
                <a:solidFill>
                  <a:prstClr val="black"/>
                </a:solidFill>
                <a:sym typeface="Georgia"/>
              </a:rPr>
              <a:t>Note: additional projects/partners bound by non-disclosure agreements</a:t>
            </a:r>
            <a:endParaRPr lang="en-AU" sz="2160" b="0" dirty="0">
              <a:solidFill>
                <a:prstClr val="black"/>
              </a:solidFill>
              <a:sym typeface="Georgia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08FED2D2-5607-1941-BC9A-1EC87648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44" y="5568127"/>
            <a:ext cx="3546157" cy="41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9BA7BB9-37E0-F54B-8DF0-494F35BAE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8444"/>
            <a:ext cx="1333601" cy="8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7C820F1-C906-344B-849D-53B5E579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15" y="4771958"/>
            <a:ext cx="1894170" cy="68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6997CF53-3425-0D44-A13C-3131BBD6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1" y="4639664"/>
            <a:ext cx="1498178" cy="81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http://www.zeus.ua/images/Crown/Logo/Logo_Crown_gw_409x95.jpg">
            <a:extLst>
              <a:ext uri="{FF2B5EF4-FFF2-40B4-BE49-F238E27FC236}">
                <a16:creationId xmlns:a16="http://schemas.microsoft.com/office/drawing/2014/main" id="{FB92BABF-4065-1C4B-B72E-7F78BC00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86" y="3926177"/>
            <a:ext cx="2074546" cy="48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AB55C9-463E-0445-A5DB-01C33E4CEC98}"/>
              </a:ext>
            </a:extLst>
          </p:cNvPr>
          <p:cNvSpPr txBox="1">
            <a:spLocks/>
          </p:cNvSpPr>
          <p:nvPr/>
        </p:nvSpPr>
        <p:spPr>
          <a:xfrm>
            <a:off x="803926" y="1730472"/>
            <a:ext cx="4579136" cy="4487449"/>
          </a:xfrm>
        </p:spPr>
        <p:txBody>
          <a:bodyPr/>
          <a:lstStyle>
            <a:lvl1pPr marL="305303" marR="0" indent="-305303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62164" marR="0" indent="-290766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14179" marR="0" indent="-271382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39853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252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987256">
              <a:spcBef>
                <a:spcPts val="856"/>
              </a:spcBef>
              <a:buNone/>
              <a:defRPr/>
            </a:pPr>
            <a:r>
              <a:rPr lang="en-NZ" sz="2400" b="1" kern="0" dirty="0">
                <a:latin typeface="Calibri" panose="020F0502020204030204"/>
              </a:rPr>
              <a:t>Industry-led research </a:t>
            </a:r>
            <a:r>
              <a:rPr lang="en-NZ" sz="2400" kern="0" dirty="0">
                <a:latin typeface="Calibri" panose="020F0502020204030204"/>
              </a:rPr>
              <a:t>partnerships supporting local industry; </a:t>
            </a:r>
          </a:p>
          <a:p>
            <a:pPr marL="0" indent="0" defTabSz="987256">
              <a:spcBef>
                <a:spcPts val="856"/>
              </a:spcBef>
              <a:buNone/>
              <a:defRPr/>
            </a:pPr>
            <a:r>
              <a:rPr lang="en-NZ" sz="2400" kern="0" dirty="0">
                <a:latin typeface="Calibri" panose="020F0502020204030204"/>
              </a:rPr>
              <a:t>Team of researchers/engineers, with Post Graduate students;</a:t>
            </a:r>
          </a:p>
          <a:p>
            <a:pPr marL="0" indent="0" defTabSz="987256">
              <a:spcBef>
                <a:spcPts val="856"/>
              </a:spcBef>
              <a:buNone/>
              <a:defRPr/>
            </a:pPr>
            <a:r>
              <a:rPr lang="en-NZ" sz="2400" kern="0" dirty="0">
                <a:latin typeface="Calibri" panose="020F0502020204030204"/>
              </a:rPr>
              <a:t>Work closely with academics across the university; </a:t>
            </a:r>
          </a:p>
          <a:p>
            <a:pPr marL="0" indent="0" defTabSz="987256">
              <a:spcBef>
                <a:spcPts val="856"/>
              </a:spcBef>
              <a:buNone/>
              <a:defRPr/>
            </a:pPr>
            <a:r>
              <a:rPr lang="en-NZ" sz="2400" kern="0" dirty="0">
                <a:latin typeface="Calibri" panose="020F0502020204030204"/>
              </a:rPr>
              <a:t>A</a:t>
            </a:r>
            <a:r>
              <a:rPr lang="en-NZ" sz="2400" b="1" kern="0" dirty="0">
                <a:latin typeface="Calibri" panose="020F0502020204030204"/>
              </a:rPr>
              <a:t>ssist industry access funding </a:t>
            </a:r>
            <a:r>
              <a:rPr lang="en-NZ" sz="2400" kern="0" dirty="0">
                <a:latin typeface="Calibri" panose="020F0502020204030204"/>
              </a:rPr>
              <a:t>to support their needs (</a:t>
            </a:r>
            <a:r>
              <a:rPr lang="en-NZ" sz="2400" kern="0" dirty="0" err="1">
                <a:latin typeface="Calibri" panose="020F0502020204030204"/>
              </a:rPr>
              <a:t>eg</a:t>
            </a:r>
            <a:r>
              <a:rPr lang="en-NZ" sz="2400" kern="0" dirty="0">
                <a:latin typeface="Calibri" panose="020F0502020204030204"/>
              </a:rPr>
              <a:t> Callaghan / MBIE);</a:t>
            </a:r>
          </a:p>
          <a:p>
            <a:pPr marL="0" indent="0" defTabSz="987256">
              <a:spcBef>
                <a:spcPts val="856"/>
              </a:spcBef>
              <a:buNone/>
              <a:defRPr/>
            </a:pPr>
            <a:r>
              <a:rPr lang="en-NZ" sz="2400" b="1" kern="0" dirty="0">
                <a:latin typeface="Calibri" panose="020F0502020204030204"/>
              </a:rPr>
              <a:t>Unique</a:t>
            </a:r>
            <a:r>
              <a:rPr lang="en-NZ" sz="2400" kern="0" dirty="0">
                <a:latin typeface="Calibri" panose="020F0502020204030204"/>
              </a:rPr>
              <a:t> combined capability of </a:t>
            </a:r>
            <a:r>
              <a:rPr lang="en-NZ" sz="2400" b="1" kern="0" dirty="0">
                <a:latin typeface="Calibri" panose="020F0502020204030204"/>
              </a:rPr>
              <a:t>wireless + geospatial</a:t>
            </a:r>
            <a:r>
              <a:rPr lang="en-NZ" sz="2400" kern="0" dirty="0">
                <a:latin typeface="Calibri" panose="020F0502020204030204"/>
              </a:rPr>
              <a:t> expertise.</a:t>
            </a:r>
          </a:p>
          <a:p>
            <a:pPr marL="366364" indent="-366364" defTabSz="987256">
              <a:spcBef>
                <a:spcPts val="856"/>
              </a:spcBef>
              <a:defRPr/>
            </a:pPr>
            <a:endParaRPr lang="en-NZ" sz="2400" kern="0" dirty="0">
              <a:latin typeface="Calibri" panose="020F0502020204030204"/>
            </a:endParaRPr>
          </a:p>
        </p:txBody>
      </p:sp>
      <p:pic>
        <p:nvPicPr>
          <p:cNvPr id="15" name="Picture 14" descr="customLogo.png">
            <a:extLst>
              <a:ext uri="{FF2B5EF4-FFF2-40B4-BE49-F238E27FC236}">
                <a16:creationId xmlns:a16="http://schemas.microsoft.com/office/drawing/2014/main" id="{DA7BBE28-274E-D94D-9F27-61A2640F224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46531" y="4699664"/>
            <a:ext cx="1683071" cy="10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888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4664" y="328609"/>
            <a:ext cx="8442520" cy="547202"/>
          </a:xfrm>
        </p:spPr>
        <p:txBody>
          <a:bodyPr/>
          <a:lstStyle/>
          <a:p>
            <a:r>
              <a:rPr lang="en-NZ" dirty="0"/>
              <a:t>Broad research domains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604817-B5B4-CE4D-A06B-2B8C6EA095A3}"/>
              </a:ext>
            </a:extLst>
          </p:cNvPr>
          <p:cNvSpPr txBox="1">
            <a:spLocks/>
          </p:cNvSpPr>
          <p:nvPr/>
        </p:nvSpPr>
        <p:spPr>
          <a:xfrm>
            <a:off x="701040" y="1655378"/>
            <a:ext cx="10881360" cy="44253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5303" marR="0" indent="-305303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62164" marR="0" indent="-290766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14179" marR="0" indent="-271382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39853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252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Emerging wireless standards</a:t>
            </a:r>
            <a:r>
              <a:rPr lang="en-NZ" sz="2400" kern="0" dirty="0">
                <a:latin typeface="Calibri" panose="020F0502020204030204"/>
              </a:rPr>
              <a:t>: Cellular, local area and personal area networks e.g., 5G/6G, Wi-Fi 6, Bluetooth LE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Broadband</a:t>
            </a:r>
            <a:r>
              <a:rPr lang="en-NZ" sz="2400" kern="0" dirty="0">
                <a:latin typeface="Calibri" panose="020F0502020204030204"/>
              </a:rPr>
              <a:t> wireless: maximise throughput, coverage, availability, spectral &amp; power efficiency, quality of service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Multi-antenna</a:t>
            </a:r>
            <a:r>
              <a:rPr lang="en-NZ" sz="2400" kern="0" dirty="0">
                <a:latin typeface="Calibri" panose="020F0502020204030204"/>
              </a:rPr>
              <a:t> methods: channel modelling, estimation &amp; equalisation, space-time coding, diversity, beamforming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Reliability</a:t>
            </a:r>
            <a:r>
              <a:rPr lang="en-NZ" sz="2400" kern="0" dirty="0">
                <a:latin typeface="Calibri" panose="020F0502020204030204"/>
              </a:rPr>
              <a:t>: error control coding, diversity, scheduling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Flexibility</a:t>
            </a:r>
            <a:r>
              <a:rPr lang="en-NZ" sz="2400" kern="0" dirty="0">
                <a:latin typeface="Calibri" panose="020F0502020204030204"/>
              </a:rPr>
              <a:t>: Software defined radio, heterogeneous systems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400" b="1" kern="0" dirty="0">
                <a:latin typeface="Calibri" panose="020F0502020204030204"/>
              </a:rPr>
              <a:t>Application domain expertise: </a:t>
            </a:r>
            <a:r>
              <a:rPr lang="en-NZ" sz="2400" kern="0" dirty="0">
                <a:latin typeface="Calibri" panose="020F0502020204030204"/>
              </a:rPr>
              <a:t>public safety, utilities, smart cities, precision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268663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087A8473-2998-7A4F-BBF1-2AD00E911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86"/>
          <a:stretch/>
        </p:blipFill>
        <p:spPr>
          <a:xfrm>
            <a:off x="609601" y="3646549"/>
            <a:ext cx="5223061" cy="2479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F62B2-05D4-7F4F-B67E-3125350992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15365"/>
          <a:stretch/>
        </p:blipFill>
        <p:spPr>
          <a:xfrm>
            <a:off x="667324" y="1747196"/>
            <a:ext cx="4231926" cy="20273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9D4B5E-5AA7-734B-A4C4-3C05343781DB}"/>
              </a:ext>
            </a:extLst>
          </p:cNvPr>
          <p:cNvGrpSpPr/>
          <p:nvPr/>
        </p:nvGrpSpPr>
        <p:grpSpPr>
          <a:xfrm>
            <a:off x="4967754" y="1747196"/>
            <a:ext cx="3231367" cy="2027370"/>
            <a:chOff x="2001081" y="2428054"/>
            <a:chExt cx="7610062" cy="37489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8E89BB-7087-4E4B-B7A6-C26D22F0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1081" y="2428054"/>
              <a:ext cx="7610062" cy="37489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E329C2-216D-2D44-AE65-E01FC1F138A1}"/>
                </a:ext>
              </a:extLst>
            </p:cNvPr>
            <p:cNvSpPr/>
            <p:nvPr/>
          </p:nvSpPr>
          <p:spPr>
            <a:xfrm>
              <a:off x="7356763" y="2428054"/>
              <a:ext cx="1184562" cy="959381"/>
            </a:xfrm>
            <a:prstGeom prst="rect">
              <a:avLst/>
            </a:prstGeom>
            <a:solidFill>
              <a:srgbClr val="A1D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7054" hangingPunct="0"/>
              <a:endParaRPr lang="en-NZ" sz="1620" b="1" kern="0">
                <a:solidFill>
                  <a:srgbClr val="FEFFFF"/>
                </a:solidFill>
                <a:latin typeface="Calibri" panose="020F0502020204030204"/>
                <a:sym typeface="Georgia"/>
              </a:endParaRPr>
            </a:p>
          </p:txBody>
        </p:sp>
      </p:grpSp>
      <p:pic>
        <p:nvPicPr>
          <p:cNvPr id="12" name="Picture 2" descr="https://cohdawireless.com/wp-content/uploads/2018/10/big-wheels-keep-on-turning-cohda-520x293.jpg">
            <a:extLst>
              <a:ext uri="{FF2B5EF4-FFF2-40B4-BE49-F238E27FC236}">
                <a16:creationId xmlns:a16="http://schemas.microsoft.com/office/drawing/2014/main" id="{7F11B03C-0676-8145-B053-4E4B890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38" y="1738743"/>
            <a:ext cx="3314774" cy="20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98C49-DA7A-4548-AD25-0D3AF9384BD2}"/>
              </a:ext>
            </a:extLst>
          </p:cNvPr>
          <p:cNvSpPr txBox="1"/>
          <p:nvPr/>
        </p:nvSpPr>
        <p:spPr>
          <a:xfrm>
            <a:off x="7101840" y="4443985"/>
            <a:ext cx="110862" cy="783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endParaRPr lang="en-US" sz="4493" b="1" kern="0" dirty="0">
              <a:solidFill>
                <a:srgbClr val="D0BF7D">
                  <a:lumOff val="44000"/>
                </a:srgbClr>
              </a:solidFill>
              <a:latin typeface="Georgia"/>
              <a:sym typeface="Georgia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68FDF3-E039-BA4D-94E9-C839EAFF5024}"/>
              </a:ext>
            </a:extLst>
          </p:cNvPr>
          <p:cNvSpPr txBox="1">
            <a:spLocks/>
          </p:cNvSpPr>
          <p:nvPr/>
        </p:nvSpPr>
        <p:spPr>
          <a:xfrm>
            <a:off x="5832661" y="4055649"/>
            <a:ext cx="4922614" cy="16182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2880" kern="0" dirty="0">
                <a:solidFill>
                  <a:srgbClr val="1A1918"/>
                </a:solidFill>
                <a:latin typeface="Calibri" panose="020F0502020204030204"/>
              </a:rPr>
              <a:t>Multi-antenna technologies for 5G &amp; beyond with 3D beamforming to support higher user densities and data rates.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F94D55A4-A55C-7D44-A09C-B31E2CBA67F0}"/>
              </a:ext>
            </a:extLst>
          </p:cNvPr>
          <p:cNvSpPr txBox="1">
            <a:spLocks/>
          </p:cNvSpPr>
          <p:nvPr/>
        </p:nvSpPr>
        <p:spPr>
          <a:xfrm>
            <a:off x="970972" y="588147"/>
            <a:ext cx="8442520" cy="54720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Research and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49578502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4579" y="477192"/>
            <a:ext cx="8442520" cy="748538"/>
          </a:xfrm>
        </p:spPr>
        <p:txBody>
          <a:bodyPr/>
          <a:lstStyle/>
          <a:p>
            <a:r>
              <a:rPr lang="en-NZ" dirty="0"/>
              <a:t>Spatial Engineering Research Centre </a:t>
            </a:r>
            <a:br>
              <a:rPr lang="en-NZ" dirty="0"/>
            </a:br>
            <a:r>
              <a:rPr lang="en-NZ" dirty="0"/>
              <a:t>– industry partners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8C3789F0-DDCF-124C-9ABC-64494AB9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788253"/>
            <a:ext cx="109728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97280">
              <a:defRPr/>
            </a:pPr>
            <a:r>
              <a:rPr lang="en-US" sz="2160" b="0" dirty="0">
                <a:solidFill>
                  <a:prstClr val="black"/>
                </a:solidFill>
                <a:sym typeface="Georgia"/>
              </a:rPr>
              <a:t>Note: additional projects/partners bound by non-disclosure agreements</a:t>
            </a:r>
            <a:endParaRPr lang="en-AU" sz="2160" b="0" dirty="0">
              <a:solidFill>
                <a:prstClr val="black"/>
              </a:solidFill>
              <a:sym typeface="Georgia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AAE23D0-73C1-4D45-A06E-8B6852E5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13525" r="40652" b="80548"/>
          <a:stretch>
            <a:fillRect/>
          </a:stretch>
        </p:blipFill>
        <p:spPr bwMode="auto">
          <a:xfrm>
            <a:off x="872641" y="2007636"/>
            <a:ext cx="3260558" cy="7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E8FDBFD3-8CCC-D746-AE06-17473075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2" y="5406116"/>
            <a:ext cx="3546157" cy="41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706324-DE1E-7142-B35B-7FC80010E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35" y="4824519"/>
            <a:ext cx="1540322" cy="100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864CE87-B508-D249-8231-BBA0B39C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69" y="4792422"/>
            <a:ext cx="2790598" cy="100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12CA391-ECA4-C947-892C-9AEE7F3B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099" y="4814763"/>
            <a:ext cx="1841096" cy="100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nsp16\AppData\Local\Microsoft\Windows\Temporary Internet Files\Content.Outlook\FEANR04B\asl.png">
            <a:extLst>
              <a:ext uri="{FF2B5EF4-FFF2-40B4-BE49-F238E27FC236}">
                <a16:creationId xmlns:a16="http://schemas.microsoft.com/office/drawing/2014/main" id="{4DEEA229-704F-1D43-A0DE-69B8AA6AB19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02" y="3165259"/>
            <a:ext cx="2137999" cy="13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nsp16\AppData\Local\Microsoft\Windows\Temporary Internet Files\Content.Outlook\FEANR04B\trimblelogo_hp.jpg">
            <a:extLst>
              <a:ext uri="{FF2B5EF4-FFF2-40B4-BE49-F238E27FC236}">
                <a16:creationId xmlns:a16="http://schemas.microsoft.com/office/drawing/2014/main" id="{A797814A-0A61-6440-BF90-BDC89FB8E28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1" y="2998915"/>
            <a:ext cx="22524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Users\nsp16\AppData\Local\Microsoft\Windows\Temporary Internet Files\Content.Outlook\FEANR04B\caa-logo.gif">
            <a:extLst>
              <a:ext uri="{FF2B5EF4-FFF2-40B4-BE49-F238E27FC236}">
                <a16:creationId xmlns:a16="http://schemas.microsoft.com/office/drawing/2014/main" id="{C78F003F-5A15-3546-BE98-9AE77BE6CED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1" y="3990127"/>
            <a:ext cx="1703832" cy="107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:\Users\nsp16\AppData\Local\Microsoft\Windows\Temporary Internet Files\Content.Outlook\FEANR04B\vesper-header-logo.png">
            <a:extLst>
              <a:ext uri="{FF2B5EF4-FFF2-40B4-BE49-F238E27FC236}">
                <a16:creationId xmlns:a16="http://schemas.microsoft.com/office/drawing/2014/main" id="{7881F8BD-A06B-7B48-96B1-0B63E676A164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26" y="3432176"/>
            <a:ext cx="2404368" cy="83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 descr="C:\Documents and Settings\Kelvin Barnsdale\My Documents\My Pictures\nelsonmanagementlogo.png">
            <a:extLst>
              <a:ext uri="{FF2B5EF4-FFF2-40B4-BE49-F238E27FC236}">
                <a16:creationId xmlns:a16="http://schemas.microsoft.com/office/drawing/2014/main" id="{FD2F715D-CD30-A540-A324-BDAF3A60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t="17986" b="20222"/>
          <a:stretch>
            <a:fillRect/>
          </a:stretch>
        </p:blipFill>
        <p:spPr bwMode="auto">
          <a:xfrm>
            <a:off x="3880801" y="3076218"/>
            <a:ext cx="1638211" cy="1451494"/>
          </a:xfrm>
          <a:prstGeom prst="rect">
            <a:avLst/>
          </a:prstGeom>
          <a:noFill/>
        </p:spPr>
      </p:pic>
      <p:pic>
        <p:nvPicPr>
          <p:cNvPr id="37" name="Picture 36" descr="customLogo.png">
            <a:extLst>
              <a:ext uri="{FF2B5EF4-FFF2-40B4-BE49-F238E27FC236}">
                <a16:creationId xmlns:a16="http://schemas.microsoft.com/office/drawing/2014/main" id="{CE6E0D63-5C3B-FA48-9F5E-98690755AD2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59667" y="1702608"/>
            <a:ext cx="1873248" cy="1145563"/>
          </a:xfrm>
          <a:prstGeom prst="rect">
            <a:avLst/>
          </a:prstGeom>
        </p:spPr>
      </p:pic>
      <p:pic>
        <p:nvPicPr>
          <p:cNvPr id="38" name="Picture 2" descr="Home">
            <a:hlinkClick r:id="rId14" tooltip="Home"/>
            <a:extLst>
              <a:ext uri="{FF2B5EF4-FFF2-40B4-BE49-F238E27FC236}">
                <a16:creationId xmlns:a16="http://schemas.microsoft.com/office/drawing/2014/main" id="{1AD82CAD-2F64-C545-89F1-7507C5DA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80402" y="1828800"/>
            <a:ext cx="1873248" cy="102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03397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>
            <a:extLst>
              <a:ext uri="{FF2B5EF4-FFF2-40B4-BE49-F238E27FC236}">
                <a16:creationId xmlns:a16="http://schemas.microsoft.com/office/drawing/2014/main" id="{F94D55A4-A55C-7D44-A09C-B31E2CBA67F0}"/>
              </a:ext>
            </a:extLst>
          </p:cNvPr>
          <p:cNvSpPr txBox="1">
            <a:spLocks/>
          </p:cNvSpPr>
          <p:nvPr/>
        </p:nvSpPr>
        <p:spPr>
          <a:xfrm>
            <a:off x="970972" y="588147"/>
            <a:ext cx="8442520" cy="54720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Research and applications </a:t>
            </a:r>
          </a:p>
        </p:txBody>
      </p:sp>
      <p:pic>
        <p:nvPicPr>
          <p:cNvPr id="13" name="Picture 2" descr="W:\GRC(UC)\Marketing\UAV\DSCF4782.jpg">
            <a:extLst>
              <a:ext uri="{FF2B5EF4-FFF2-40B4-BE49-F238E27FC236}">
                <a16:creationId xmlns:a16="http://schemas.microsoft.com/office/drawing/2014/main" id="{F2ADF469-4000-6240-8F71-C01B5358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724328" y="1802148"/>
            <a:ext cx="2875081" cy="224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6" descr="W:\GRC(UC)\Name change\Pictures for webpages\P6 Thermal Lidar2.jpg">
            <a:extLst>
              <a:ext uri="{FF2B5EF4-FFF2-40B4-BE49-F238E27FC236}">
                <a16:creationId xmlns:a16="http://schemas.microsoft.com/office/drawing/2014/main" id="{07F82EEA-FF66-4047-AA22-A08957C0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3640520" y="1802148"/>
            <a:ext cx="3162984" cy="224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W:\GRC(UC)\Presentations\GRI symposium\IMG_5219_stitch planar rotated cropped and colour plus  stretched plus blueN20 brightnessP10 low res sample for CER001.jpg">
            <a:extLst>
              <a:ext uri="{FF2B5EF4-FFF2-40B4-BE49-F238E27FC236}">
                <a16:creationId xmlns:a16="http://schemas.microsoft.com/office/drawing/2014/main" id="{CF3F3420-E56F-4D41-9936-A8355AE4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4327" y="4068198"/>
            <a:ext cx="2331906" cy="2034584"/>
          </a:xfrm>
          <a:prstGeom prst="rect">
            <a:avLst/>
          </a:prstGeom>
          <a:noFill/>
        </p:spPr>
      </p:pic>
      <p:pic>
        <p:nvPicPr>
          <p:cNvPr id="25" name="Picture 4" descr="http://d.ibtimes.co.uk/en/full/1433930/many-drones.jpg?w=736">
            <a:extLst>
              <a:ext uri="{FF2B5EF4-FFF2-40B4-BE49-F238E27FC236}">
                <a16:creationId xmlns:a16="http://schemas.microsoft.com/office/drawing/2014/main" id="{B07BE44C-5A7E-124A-80C2-550525EF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28" y="1802149"/>
            <a:ext cx="3377501" cy="22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0B1DA74D-723B-CE49-9720-1007D757D3B7}"/>
              </a:ext>
            </a:extLst>
          </p:cNvPr>
          <p:cNvSpPr txBox="1">
            <a:spLocks/>
          </p:cNvSpPr>
          <p:nvPr/>
        </p:nvSpPr>
        <p:spPr>
          <a:xfrm>
            <a:off x="3427982" y="4371926"/>
            <a:ext cx="6403993" cy="14271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2880" kern="0" dirty="0">
                <a:solidFill>
                  <a:srgbClr val="1A1918"/>
                </a:solidFill>
                <a:latin typeface="Calibri" panose="020F0502020204030204"/>
              </a:rPr>
              <a:t>Combined LIDAR and thermal imaging; UAV swarming intelligence; autonomous aerial surveying; Antarctic UAV operations</a:t>
            </a:r>
          </a:p>
        </p:txBody>
      </p:sp>
    </p:spTree>
    <p:extLst>
      <p:ext uri="{BB962C8B-B14F-4D97-AF65-F5344CB8AC3E}">
        <p14:creationId xmlns:p14="http://schemas.microsoft.com/office/powerpoint/2010/main" val="3544865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One culture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97" y="2108426"/>
            <a:ext cx="574158" cy="1127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32" y="625554"/>
            <a:ext cx="944963" cy="1855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55" y="2101038"/>
            <a:ext cx="574158" cy="1127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71" y="2480696"/>
            <a:ext cx="574158" cy="112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14" y="2664629"/>
            <a:ext cx="574158" cy="1127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72" y="2721037"/>
            <a:ext cx="574158" cy="1127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98" y="2157446"/>
            <a:ext cx="574158" cy="1127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10" y="4004565"/>
            <a:ext cx="574158" cy="1127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34" y="4163179"/>
            <a:ext cx="574158" cy="1127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58" y="4163179"/>
            <a:ext cx="574158" cy="1127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37" y="3925467"/>
            <a:ext cx="574158" cy="1127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9" y="4369279"/>
            <a:ext cx="574158" cy="112718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7561889" y="2567166"/>
            <a:ext cx="1379462" cy="206361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21" y="4539335"/>
            <a:ext cx="574158" cy="1127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36" y="4117886"/>
            <a:ext cx="574158" cy="11271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69" y="4854944"/>
            <a:ext cx="574158" cy="11271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87" y="4740032"/>
            <a:ext cx="574158" cy="11271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05" y="4823618"/>
            <a:ext cx="574158" cy="1127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50" y="4932870"/>
            <a:ext cx="574158" cy="11271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65" y="5131747"/>
            <a:ext cx="574158" cy="11271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18" y="4643684"/>
            <a:ext cx="574158" cy="1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0535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9A604-5C77-F945-9C7B-6FBE8DB1F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9" y="1871254"/>
            <a:ext cx="4400550" cy="425196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DC4EEF22-822E-884D-B9BE-CAEC6CDF0184}"/>
              </a:ext>
            </a:extLst>
          </p:cNvPr>
          <p:cNvSpPr txBox="1">
            <a:spLocks/>
          </p:cNvSpPr>
          <p:nvPr/>
        </p:nvSpPr>
        <p:spPr>
          <a:xfrm>
            <a:off x="1104579" y="477192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EPEC Centre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04639-8F01-DE46-9615-64A384FBB6BE}"/>
              </a:ext>
            </a:extLst>
          </p:cNvPr>
          <p:cNvSpPr txBox="1"/>
          <p:nvPr/>
        </p:nvSpPr>
        <p:spPr>
          <a:xfrm>
            <a:off x="6096000" y="1838026"/>
            <a:ext cx="4754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NZ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Connection with over 50 national and international companies and active collaboration with over 25 of these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NZ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Connection with over 25 national and international universities and research centres and active collaboration with over 15 of these</a:t>
            </a:r>
          </a:p>
          <a:p>
            <a:pPr marL="342900" indent="-342900" defTabSz="1027054" hangingPunct="0">
              <a:buFont typeface="Arial" panose="020B0604020202020204" pitchFamily="34" charset="0"/>
              <a:buChar char="•"/>
            </a:pPr>
            <a:r>
              <a:rPr lang="en-NZ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A contact list developed through collaboration exceeding 1300.</a:t>
            </a:r>
          </a:p>
          <a:p>
            <a:pPr defTabSz="1027054" hangingPunct="0"/>
            <a:endParaRPr lang="en-NZ" sz="2400" kern="0" dirty="0">
              <a:solidFill>
                <a:srgbClr val="1A1918"/>
              </a:solidFill>
              <a:latin typeface="Calibri" panose="020F0502020204030204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3716372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145160-A5AC-384D-AA3E-F012D01ABA05}"/>
              </a:ext>
            </a:extLst>
          </p:cNvPr>
          <p:cNvSpPr txBox="1">
            <a:spLocks/>
          </p:cNvSpPr>
          <p:nvPr/>
        </p:nvSpPr>
        <p:spPr>
          <a:xfrm>
            <a:off x="791063" y="1910443"/>
            <a:ext cx="4325224" cy="4073366"/>
          </a:xfrm>
          <a:prstGeom prst="rect">
            <a:avLst/>
          </a:prstGeom>
        </p:spPr>
        <p:txBody>
          <a:bodyPr>
            <a:noAutofit/>
          </a:bodyPr>
          <a:lstStyle>
            <a:lvl1pPr marL="305303" marR="0" indent="-305303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62164" marR="0" indent="-290766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14179" marR="0" indent="-271382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39853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252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66364" indent="-366364" defTabSz="987256">
              <a:spcBef>
                <a:spcPts val="856"/>
              </a:spcBef>
            </a:pPr>
            <a:r>
              <a:rPr lang="en-US" sz="2160" kern="0" dirty="0">
                <a:latin typeface="Calibri" panose="020F0502020204030204"/>
              </a:rPr>
              <a:t>Assessing impact of high penetration of DC on AC systems; </a:t>
            </a:r>
            <a:endParaRPr lang="en-NZ" sz="2160" kern="0" dirty="0">
              <a:latin typeface="Calibri" panose="020F0502020204030204"/>
            </a:endParaRP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Mega solar farm integration via HVDC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US" sz="2160" kern="0" dirty="0">
                <a:latin typeface="Calibri" panose="020F0502020204030204"/>
              </a:rPr>
              <a:t>Transient &amp; Steady State </a:t>
            </a:r>
            <a:r>
              <a:rPr lang="en-US" sz="2160" kern="0" dirty="0" err="1">
                <a:latin typeface="Calibri" panose="020F0502020204030204"/>
              </a:rPr>
              <a:t>characterisation</a:t>
            </a:r>
            <a:r>
              <a:rPr lang="en-US" sz="2160" kern="0" dirty="0">
                <a:latin typeface="Calibri" panose="020F0502020204030204"/>
              </a:rPr>
              <a:t> of long HVDC cables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US" sz="2160" kern="0" dirty="0" err="1">
                <a:latin typeface="Calibri" panose="020F0502020204030204"/>
              </a:rPr>
              <a:t>Maximise</a:t>
            </a:r>
            <a:r>
              <a:rPr lang="en-US" sz="2160" kern="0" dirty="0">
                <a:latin typeface="Calibri" panose="020F0502020204030204"/>
              </a:rPr>
              <a:t> </a:t>
            </a:r>
            <a:r>
              <a:rPr lang="en-NZ" sz="2160" kern="0" dirty="0">
                <a:latin typeface="Calibri" panose="020F0502020204030204"/>
              </a:rPr>
              <a:t>performance</a:t>
            </a:r>
            <a:r>
              <a:rPr lang="en-US" sz="2160" kern="0" dirty="0">
                <a:latin typeface="Calibri" panose="020F0502020204030204"/>
              </a:rPr>
              <a:t> </a:t>
            </a:r>
            <a:r>
              <a:rPr lang="en-NZ" sz="2160" kern="0" dirty="0">
                <a:latin typeface="Calibri" panose="020F0502020204030204"/>
              </a:rPr>
              <a:t>- Active power electronic switching arrays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3B000-F4C4-2A4A-8E3C-BE2AC46F7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8" y="1804240"/>
            <a:ext cx="6140960" cy="429938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6AA03FA5-558F-6145-ADD2-E75B6B4F0064}"/>
              </a:ext>
            </a:extLst>
          </p:cNvPr>
          <p:cNvSpPr txBox="1">
            <a:spLocks/>
          </p:cNvSpPr>
          <p:nvPr/>
        </p:nvSpPr>
        <p:spPr>
          <a:xfrm>
            <a:off x="1104579" y="477192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EPEC Centre </a:t>
            </a:r>
          </a:p>
        </p:txBody>
      </p:sp>
    </p:spTree>
    <p:extLst>
      <p:ext uri="{BB962C8B-B14F-4D97-AF65-F5344CB8AC3E}">
        <p14:creationId xmlns:p14="http://schemas.microsoft.com/office/powerpoint/2010/main" val="420597637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D391EA2-C266-2E4A-8E8D-E3661FA1FA95}"/>
              </a:ext>
            </a:extLst>
          </p:cNvPr>
          <p:cNvSpPr txBox="1">
            <a:spLocks/>
          </p:cNvSpPr>
          <p:nvPr/>
        </p:nvSpPr>
        <p:spPr>
          <a:xfrm>
            <a:off x="1104579" y="477192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UC Quake Centre  - industry partners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5AC290-13D4-4844-A624-AE21401E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8" y="1852403"/>
            <a:ext cx="1836742" cy="9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079EFE-D97C-5B4D-9D92-004F3CB3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40" y="1871868"/>
            <a:ext cx="2143457" cy="10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3CF5A4-1547-AF48-BE39-20518BC3F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r="28113"/>
          <a:stretch/>
        </p:blipFill>
        <p:spPr bwMode="auto">
          <a:xfrm>
            <a:off x="4849044" y="1836230"/>
            <a:ext cx="9535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F188A5-12E3-AA4B-8D6E-7E4532C2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09" y="1938084"/>
            <a:ext cx="1878583" cy="93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A3D87BA-435D-364E-8DDD-821935C33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0459"/>
          <a:stretch/>
        </p:blipFill>
        <p:spPr bwMode="auto">
          <a:xfrm>
            <a:off x="8071180" y="1903714"/>
            <a:ext cx="13690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588F512-D66E-CB4E-B0ED-34092AC9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51" y="3112994"/>
            <a:ext cx="1579579" cy="7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B41BC6D-B54E-834A-BA3A-06E8A45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73" y="3112994"/>
            <a:ext cx="2122459" cy="10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21AB1F1-C902-2342-A132-A891C996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3479"/>
            <a:ext cx="2286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BAFDDCE-A7EF-854F-90EA-EF3E27706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r="21119"/>
          <a:stretch/>
        </p:blipFill>
        <p:spPr bwMode="auto">
          <a:xfrm>
            <a:off x="9746218" y="1920042"/>
            <a:ext cx="122192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19DB667D-D072-C045-AFA5-A5A7A1393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0459"/>
          <a:stretch/>
        </p:blipFill>
        <p:spPr bwMode="auto">
          <a:xfrm>
            <a:off x="726300" y="3024965"/>
            <a:ext cx="1168457" cy="97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8BA3ABD-A26F-5F42-BC54-77250AA8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28" y="3063043"/>
            <a:ext cx="1907873" cy="9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0A71F596-68D4-7149-87E9-2EEF866A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94" y="3132659"/>
            <a:ext cx="2141640" cy="107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7C196513-E094-294A-AB41-9D619775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19" y="3188832"/>
            <a:ext cx="2143459" cy="10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5085B1E-19AE-F74A-926D-C5F99001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15" y="4260561"/>
            <a:ext cx="1909243" cy="9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2581DDA8-9EB9-C144-962C-05E68E3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64" y="4260562"/>
            <a:ext cx="2018472" cy="10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41ABDC64-752B-C04C-A843-E651C55D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41" y="4240505"/>
            <a:ext cx="2286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1433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D391EA2-C266-2E4A-8E8D-E3661FA1FA95}"/>
              </a:ext>
            </a:extLst>
          </p:cNvPr>
          <p:cNvSpPr txBox="1">
            <a:spLocks/>
          </p:cNvSpPr>
          <p:nvPr/>
        </p:nvSpPr>
        <p:spPr>
          <a:xfrm>
            <a:off x="1104579" y="477192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Future of Quake Centre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CD648D-2C4F-EC43-899E-7A061F44F9F6}"/>
              </a:ext>
            </a:extLst>
          </p:cNvPr>
          <p:cNvGrpSpPr>
            <a:grpSpLocks noChangeAspect="1"/>
          </p:cNvGrpSpPr>
          <p:nvPr/>
        </p:nvGrpSpPr>
        <p:grpSpPr>
          <a:xfrm>
            <a:off x="4916402" y="2481992"/>
            <a:ext cx="6826907" cy="3636916"/>
            <a:chOff x="634482" y="544152"/>
            <a:chExt cx="10570308" cy="5631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3770B2-2A1A-C14C-B2C3-675F3F10B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2090" y="746047"/>
              <a:ext cx="10172700" cy="5429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2F6DC-B71F-E740-8490-08ED4847CF33}"/>
                </a:ext>
              </a:extLst>
            </p:cNvPr>
            <p:cNvSpPr/>
            <p:nvPr/>
          </p:nvSpPr>
          <p:spPr>
            <a:xfrm>
              <a:off x="634482" y="544152"/>
              <a:ext cx="4930455" cy="891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7054" hangingPunct="0"/>
              <a:endParaRPr lang="en-NZ" sz="4493" b="1" kern="0">
                <a:solidFill>
                  <a:srgbClr val="FEFFFF"/>
                </a:solidFill>
                <a:latin typeface="Calibri" panose="020F0502020204030204"/>
                <a:sym typeface="Georgia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6F74F61-C33F-7648-B381-B07F8528BB80}"/>
              </a:ext>
            </a:extLst>
          </p:cNvPr>
          <p:cNvSpPr/>
          <p:nvPr/>
        </p:nvSpPr>
        <p:spPr>
          <a:xfrm>
            <a:off x="7214360" y="7031983"/>
            <a:ext cx="6325076" cy="581225"/>
          </a:xfrm>
          <a:prstGeom prst="rect">
            <a:avLst/>
          </a:prstGeom>
        </p:spPr>
        <p:txBody>
          <a:bodyPr wrap="square" lIns="86400" tIns="43200" rIns="86400" bIns="43200">
            <a:spAutoFit/>
          </a:bodyPr>
          <a:lstStyle/>
          <a:p>
            <a:pPr marL="750570" indent="-750570" algn="ctr" defTabSz="1027054" hangingPunct="0">
              <a:lnSpc>
                <a:spcPct val="105000"/>
              </a:lnSpc>
            </a:pPr>
            <a:r>
              <a:rPr lang="en-NZ" sz="1560" b="1" i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Source: 	Built Environment Leaders Forum Summary of Findings, 2017</a:t>
            </a:r>
            <a:br>
              <a:rPr lang="en-NZ" sz="1560" b="1" i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</a:br>
            <a:r>
              <a:rPr lang="en-NZ" sz="1560" b="1" i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A joint initiative of EQC, MBIE and BRANZ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15F9B-B157-4A4D-881E-B91F8F0FBE84}"/>
              </a:ext>
            </a:extLst>
          </p:cNvPr>
          <p:cNvSpPr/>
          <p:nvPr/>
        </p:nvSpPr>
        <p:spPr>
          <a:xfrm>
            <a:off x="609601" y="3996247"/>
            <a:ext cx="4739641" cy="2213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432000" tIns="129600" rIns="172800" bIns="129600">
            <a:spAutoFit/>
          </a:bodyPr>
          <a:lstStyle/>
          <a:p>
            <a:pPr marL="342900" indent="-342900" defTabSz="1027054" hangingPunct="0">
              <a:lnSpc>
                <a:spcPct val="105000"/>
              </a:lnSpc>
              <a:spcBef>
                <a:spcPts val="360"/>
              </a:spcBef>
              <a:buFont typeface="Wingdings" panose="05000000000000000000" pitchFamily="2" charset="2"/>
              <a:buChar char=""/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Uni. Auckland &amp; Uni. Canterbury (all faculties) lead</a:t>
            </a:r>
          </a:p>
          <a:p>
            <a:pPr marL="342900" indent="-342900" defTabSz="1027054" hangingPunct="0">
              <a:lnSpc>
                <a:spcPct val="105000"/>
              </a:lnSpc>
              <a:spcBef>
                <a:spcPts val="360"/>
              </a:spcBef>
              <a:buFont typeface="Wingdings" panose="05000000000000000000" pitchFamily="2" charset="2"/>
              <a:buChar char=""/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Industry partners are co-promoters</a:t>
            </a:r>
          </a:p>
          <a:p>
            <a:pPr marL="342900" indent="-342900" defTabSz="1027054" hangingPunct="0">
              <a:lnSpc>
                <a:spcPct val="105000"/>
              </a:lnSpc>
              <a:spcBef>
                <a:spcPts val="360"/>
              </a:spcBef>
              <a:buFont typeface="Wingdings" panose="05000000000000000000" pitchFamily="2" charset="2"/>
              <a:buChar char=""/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All universities, CRI’s, central agencies, industry, peak bodies, polytechnics, other research entities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C8732C-31F0-FA46-A225-7292FC473826}"/>
              </a:ext>
            </a:extLst>
          </p:cNvPr>
          <p:cNvSpPr/>
          <p:nvPr/>
        </p:nvSpPr>
        <p:spPr>
          <a:xfrm>
            <a:off x="609600" y="1701037"/>
            <a:ext cx="4739641" cy="2290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432000" tIns="129600" rIns="86400" bIns="129600">
            <a:spAutoFit/>
          </a:bodyPr>
          <a:lstStyle/>
          <a:p>
            <a:pPr defTabSz="1027054" hangingPunct="0">
              <a:lnSpc>
                <a:spcPct val="105000"/>
              </a:lnSpc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Covers horizontal and vertical infrastructure</a:t>
            </a:r>
          </a:p>
          <a:p>
            <a:pPr defTabSz="1027054" hangingPunct="0">
              <a:lnSpc>
                <a:spcPct val="105000"/>
              </a:lnSpc>
              <a:spcBef>
                <a:spcPts val="720"/>
              </a:spcBef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Capability building and applied research platform</a:t>
            </a:r>
          </a:p>
          <a:p>
            <a:pPr defTabSz="1027054" hangingPunct="0">
              <a:lnSpc>
                <a:spcPct val="105000"/>
              </a:lnSpc>
              <a:spcBef>
                <a:spcPts val="720"/>
              </a:spcBef>
            </a:pPr>
            <a:r>
              <a:rPr lang="en-NZ" sz="1920" b="1" kern="0" dirty="0">
                <a:solidFill>
                  <a:srgbClr val="D0BF7D">
                    <a:lumOff val="44000"/>
                  </a:srgbClr>
                </a:solidFill>
                <a:latin typeface="Calibri" panose="020F0502020204030204"/>
                <a:sym typeface="Georgia"/>
              </a:rPr>
              <a:t>Coordinates, initiates and supports national infrastructure objectives</a:t>
            </a:r>
          </a:p>
        </p:txBody>
      </p:sp>
    </p:spTree>
    <p:extLst>
      <p:ext uri="{BB962C8B-B14F-4D97-AF65-F5344CB8AC3E}">
        <p14:creationId xmlns:p14="http://schemas.microsoft.com/office/powerpoint/2010/main" val="391655064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10DF7-F38C-6D4F-ABC1-138290E1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91" y="1844040"/>
            <a:ext cx="7928798" cy="3837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35A0A-9729-F848-93B7-3713D96C5969}"/>
              </a:ext>
            </a:extLst>
          </p:cNvPr>
          <p:cNvSpPr txBox="1"/>
          <p:nvPr/>
        </p:nvSpPr>
        <p:spPr>
          <a:xfrm>
            <a:off x="3637716" y="5681945"/>
            <a:ext cx="3376245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27054" hangingPunct="0"/>
            <a:r>
              <a:rPr lang="en-NZ" sz="1560" b="1" i="1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Source: The Infrastructure Commission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AB26092-4B11-164B-B971-AD8EB8E6AA8C}"/>
              </a:ext>
            </a:extLst>
          </p:cNvPr>
          <p:cNvSpPr txBox="1">
            <a:spLocks/>
          </p:cNvSpPr>
          <p:nvPr/>
        </p:nvSpPr>
        <p:spPr>
          <a:xfrm>
            <a:off x="11571481" y="7791450"/>
            <a:ext cx="3291840" cy="438150"/>
          </a:xfrm>
          <a:prstGeom prst="rect">
            <a:avLst/>
          </a:prstGeom>
        </p:spPr>
        <p:txBody>
          <a:bodyPr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178308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356616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534924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713232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891540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1069848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1248156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1426464" algn="ctr" defTabSz="855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744" b="1" i="0" u="none" strike="noStrike" cap="none" spc="0" normalizeH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1027054"/>
            <a:fld id="{8351A461-37C0-4B8E-95B6-193B8460B3AC}" type="slidenum">
              <a:rPr lang="en-NZ" sz="4493" kern="0">
                <a:solidFill>
                  <a:srgbClr val="1A1918"/>
                </a:solidFill>
              </a:rPr>
              <a:pPr defTabSz="1027054"/>
              <a:t>64</a:t>
            </a:fld>
            <a:endParaRPr lang="en-NZ" sz="4493" kern="0" dirty="0">
              <a:solidFill>
                <a:srgbClr val="1A1918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B84581C-08A3-C74E-8F6C-16697F1B0F2A}"/>
              </a:ext>
            </a:extLst>
          </p:cNvPr>
          <p:cNvSpPr txBox="1">
            <a:spLocks/>
          </p:cNvSpPr>
          <p:nvPr/>
        </p:nvSpPr>
        <p:spPr>
          <a:xfrm>
            <a:off x="1104579" y="655320"/>
            <a:ext cx="8442520" cy="57041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Future of infrastructure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64671-CB2C-3448-9DF8-A8FF9A2ED6FB}"/>
              </a:ext>
            </a:extLst>
          </p:cNvPr>
          <p:cNvSpPr txBox="1"/>
          <p:nvPr/>
        </p:nvSpPr>
        <p:spPr>
          <a:xfrm rot="16200000">
            <a:off x="2709405" y="3532159"/>
            <a:ext cx="1186413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Business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D310B-1D10-D349-89D7-9AE5942AEF62}"/>
              </a:ext>
            </a:extLst>
          </p:cNvPr>
          <p:cNvSpPr txBox="1"/>
          <p:nvPr/>
        </p:nvSpPr>
        <p:spPr>
          <a:xfrm rot="16200000">
            <a:off x="2889636" y="4837257"/>
            <a:ext cx="708718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Govt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1AF35-7A1D-F249-8BF7-364355E61C7A}"/>
              </a:ext>
            </a:extLst>
          </p:cNvPr>
          <p:cNvSpPr txBox="1"/>
          <p:nvPr/>
        </p:nvSpPr>
        <p:spPr>
          <a:xfrm rot="16200000">
            <a:off x="2948253" y="2287312"/>
            <a:ext cx="708718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Govt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BB9B7F-268A-904B-9C24-9ECAFDB0A06B}"/>
              </a:ext>
            </a:extLst>
          </p:cNvPr>
          <p:cNvSpPr txBox="1"/>
          <p:nvPr/>
        </p:nvSpPr>
        <p:spPr>
          <a:xfrm rot="16200000">
            <a:off x="1729867" y="4630086"/>
            <a:ext cx="1768303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Communities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F0A685-2100-6A42-A25C-96C270159FD5}"/>
              </a:ext>
            </a:extLst>
          </p:cNvPr>
          <p:cNvSpPr txBox="1"/>
          <p:nvPr/>
        </p:nvSpPr>
        <p:spPr>
          <a:xfrm>
            <a:off x="1172034" y="2249452"/>
            <a:ext cx="1768303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863" rIns="54863" rtlCol="0">
            <a:spAutoFit/>
          </a:bodyPr>
          <a:lstStyle/>
          <a:p>
            <a:pPr defTabSz="1027054" hangingPunct="0"/>
            <a:r>
              <a:rPr lang="en-US" sz="2400" kern="0" dirty="0">
                <a:solidFill>
                  <a:srgbClr val="1A1918"/>
                </a:solidFill>
                <a:latin typeface="Calibri" panose="020F0502020204030204"/>
                <a:sym typeface="Georgia"/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125421502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D391EA2-C266-2E4A-8E8D-E3661FA1FA95}"/>
              </a:ext>
            </a:extLst>
          </p:cNvPr>
          <p:cNvSpPr txBox="1">
            <a:spLocks/>
          </p:cNvSpPr>
          <p:nvPr/>
        </p:nvSpPr>
        <p:spPr>
          <a:xfrm>
            <a:off x="1104579" y="477192"/>
            <a:ext cx="8442520" cy="74853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accent1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171399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342797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514196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685594" algn="l" defTabSz="8227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9" b="1" i="0" u="none" strike="noStrike" cap="none" spc="0" baseline="0">
                <a:solidFill>
                  <a:srgbClr val="0000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defTabSz="987256"/>
            <a:r>
              <a:rPr lang="en-NZ" sz="3120" kern="0" dirty="0">
                <a:solidFill>
                  <a:srgbClr val="CC0011"/>
                </a:solidFill>
              </a:rPr>
              <a:t>Observations: Risks &amp; Benefits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F4DAC-7860-544E-9A56-226A0DFA71A1}"/>
              </a:ext>
            </a:extLst>
          </p:cNvPr>
          <p:cNvSpPr txBox="1">
            <a:spLocks/>
          </p:cNvSpPr>
          <p:nvPr/>
        </p:nvSpPr>
        <p:spPr>
          <a:xfrm>
            <a:off x="701040" y="1655378"/>
            <a:ext cx="10881360" cy="44253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05303" marR="0" indent="-305303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62164" marR="0" indent="-290766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14179" marR="0" indent="-271382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39853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252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82650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54049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25447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696846" marR="0" indent="-325657" algn="l" defTabSz="822713" rtl="0" eaLnBrk="1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/>
              <a:defRPr sz="284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987256">
              <a:spcBef>
                <a:spcPts val="856"/>
              </a:spcBef>
              <a:buNone/>
            </a:pPr>
            <a:r>
              <a:rPr lang="en-NZ" sz="2160" b="1" kern="0" dirty="0">
                <a:latin typeface="Calibri" panose="020F0502020204030204"/>
              </a:rPr>
              <a:t>Benefits: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Retains relevance of research;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Demonstration of innovation relevance;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Employment pathway for graduates; 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Diversifies research / consultancy income; </a:t>
            </a:r>
            <a:endParaRPr lang="en-NZ" sz="2160" b="1" kern="0" dirty="0">
              <a:latin typeface="Calibri" panose="020F0502020204030204"/>
            </a:endParaRPr>
          </a:p>
          <a:p>
            <a:pPr marL="0" indent="0" defTabSz="987256">
              <a:spcBef>
                <a:spcPts val="856"/>
              </a:spcBef>
              <a:buNone/>
            </a:pPr>
            <a:r>
              <a:rPr lang="en-NZ" sz="2160" b="1" kern="0" dirty="0">
                <a:latin typeface="Calibri" panose="020F0502020204030204"/>
              </a:rPr>
              <a:t>Risks: 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UC doesn’t retain right expertise as sector changes;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Centre strategy and governance is “captured” by industry; 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Centre doesn’t / can’t evolve with change in innovation or market;</a:t>
            </a:r>
          </a:p>
          <a:p>
            <a:pPr marL="366364" indent="-366364" defTabSz="987256">
              <a:spcBef>
                <a:spcPts val="856"/>
              </a:spcBef>
            </a:pPr>
            <a:r>
              <a:rPr lang="en-NZ" sz="2160" kern="0" dirty="0">
                <a:latin typeface="Calibri" panose="020F0502020204030204"/>
              </a:rPr>
              <a:t>Business engagement is reliant on business model, ROI, and key relationships; </a:t>
            </a:r>
          </a:p>
        </p:txBody>
      </p:sp>
    </p:spTree>
    <p:extLst>
      <p:ext uri="{BB962C8B-B14F-4D97-AF65-F5344CB8AC3E}">
        <p14:creationId xmlns:p14="http://schemas.microsoft.com/office/powerpoint/2010/main" val="175646431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265EFB-4C3E-3741-BD9B-D882BB0C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600" y="0"/>
            <a:ext cx="7257600" cy="6858000"/>
          </a:xfrm>
        </p:spPr>
        <p:txBody>
          <a:bodyPr/>
          <a:lstStyle/>
          <a:p>
            <a:r>
              <a:rPr lang="en-NZ" sz="4800" b="0" dirty="0"/>
              <a:t>Questions for end of session? </a:t>
            </a:r>
          </a:p>
        </p:txBody>
      </p:sp>
    </p:spTree>
    <p:extLst>
      <p:ext uri="{BB962C8B-B14F-4D97-AF65-F5344CB8AC3E}">
        <p14:creationId xmlns:p14="http://schemas.microsoft.com/office/powerpoint/2010/main" val="90438077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Adding</a:t>
            </a:r>
            <a:r>
              <a:rPr lang="fi-FI" dirty="0"/>
              <a:t> </a:t>
            </a:r>
            <a:r>
              <a:rPr lang="fi-FI" dirty="0" err="1"/>
              <a:t>diversity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97" y="2108426"/>
            <a:ext cx="574158" cy="1127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79" y="2242082"/>
            <a:ext cx="574158" cy="1127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14" y="759210"/>
            <a:ext cx="944963" cy="185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37" y="2234694"/>
            <a:ext cx="574158" cy="1127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53" y="2614352"/>
            <a:ext cx="574158" cy="1127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23" y="3108285"/>
            <a:ext cx="574158" cy="1127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54" y="2854693"/>
            <a:ext cx="574158" cy="112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80" y="2291102"/>
            <a:ext cx="574158" cy="1127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77" y="4038283"/>
            <a:ext cx="574158" cy="1127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16" y="4296835"/>
            <a:ext cx="574158" cy="1127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27" y="4210800"/>
            <a:ext cx="574158" cy="1127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49" y="4481670"/>
            <a:ext cx="574158" cy="1127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98" y="3375753"/>
            <a:ext cx="574158" cy="1127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30" y="2108426"/>
            <a:ext cx="1152328" cy="153803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136605" y="2854693"/>
            <a:ext cx="2977116" cy="51457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2434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Innovations</a:t>
            </a:r>
            <a:r>
              <a:rPr lang="fi-FI" dirty="0"/>
              <a:t> and </a:t>
            </a:r>
            <a:r>
              <a:rPr lang="fi-FI" dirty="0" err="1"/>
              <a:t>diversity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2392325" y="5379518"/>
            <a:ext cx="75916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2010     2011      2012   2013    2014     2015    2016    2017    2018     2019    2020    2021</a:t>
            </a:r>
          </a:p>
        </p:txBody>
      </p:sp>
      <p:sp>
        <p:nvSpPr>
          <p:cNvPr id="8" name="TextBox 7"/>
          <p:cNvSpPr txBox="1"/>
          <p:nvPr/>
        </p:nvSpPr>
        <p:spPr bwMode="auto">
          <a:xfrm rot="16200000">
            <a:off x="8747685" y="3721677"/>
            <a:ext cx="35003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researchers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096000" y="5692907"/>
            <a:ext cx="12227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1593494" y="1613440"/>
          <a:ext cx="8585865" cy="4633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 bwMode="auto">
          <a:xfrm rot="16200000">
            <a:off x="-476399" y="2873312"/>
            <a:ext cx="40510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disclosures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70" y="1818508"/>
            <a:ext cx="439805" cy="5870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8666" y="1826517"/>
            <a:ext cx="439805" cy="587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20" y="4455843"/>
            <a:ext cx="325149" cy="46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87" y="3303925"/>
            <a:ext cx="701369" cy="993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546611" y="6246905"/>
            <a:ext cx="6321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researchers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vary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between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4000-4500</a:t>
            </a:r>
          </a:p>
        </p:txBody>
      </p:sp>
    </p:spTree>
    <p:extLst>
      <p:ext uri="{BB962C8B-B14F-4D97-AF65-F5344CB8AC3E}">
        <p14:creationId xmlns:p14="http://schemas.microsoft.com/office/powerpoint/2010/main" val="420733670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Innovations</a:t>
            </a:r>
            <a:r>
              <a:rPr lang="fi-FI" dirty="0"/>
              <a:t> and </a:t>
            </a:r>
            <a:r>
              <a:rPr lang="fi-FI" dirty="0" err="1"/>
              <a:t>diversity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2610035" y="4828033"/>
            <a:ext cx="10031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2010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652552" y="2405849"/>
            <a:ext cx="12872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6" name="Left Arrow 5"/>
          <p:cNvSpPr/>
          <p:nvPr/>
        </p:nvSpPr>
        <p:spPr>
          <a:xfrm rot="9110373">
            <a:off x="3822233" y="3754678"/>
            <a:ext cx="3723968" cy="377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731147" y="2744404"/>
            <a:ext cx="414587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disclosures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x 2,6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6697694" y="3781592"/>
            <a:ext cx="412418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Percentage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researcers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x 2,9</a:t>
            </a:r>
          </a:p>
        </p:txBody>
      </p:sp>
    </p:spTree>
    <p:extLst>
      <p:ext uri="{BB962C8B-B14F-4D97-AF65-F5344CB8AC3E}">
        <p14:creationId xmlns:p14="http://schemas.microsoft.com/office/powerpoint/2010/main" val="127611515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Arial_basic_widescreen_15112016.potx" id="{E64FFB1C-8634-4A31-A845-5465CDA494CD}" vid="{3D082E51-9E84-438B-B719-38525E570FF7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UC Theme">
  <a:themeElements>
    <a:clrScheme name="UC Colours">
      <a:dk1>
        <a:srgbClr val="1A1918"/>
      </a:dk1>
      <a:lt1>
        <a:srgbClr val="FEFFFF"/>
      </a:lt1>
      <a:dk2>
        <a:srgbClr val="4C4D4C"/>
      </a:dk2>
      <a:lt2>
        <a:srgbClr val="FEFFFF"/>
      </a:lt2>
      <a:accent1>
        <a:srgbClr val="CC0011"/>
      </a:accent1>
      <a:accent2>
        <a:srgbClr val="832F46"/>
      </a:accent2>
      <a:accent3>
        <a:srgbClr val="D0BF7D"/>
      </a:accent3>
      <a:accent4>
        <a:srgbClr val="00AEEF"/>
      </a:accent4>
      <a:accent5>
        <a:srgbClr val="767776"/>
      </a:accent5>
      <a:accent6>
        <a:srgbClr val="9E9F9E"/>
      </a:accent6>
      <a:hlink>
        <a:srgbClr val="0095C7"/>
      </a:hlink>
      <a:folHlink>
        <a:srgbClr val="0095C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aster #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889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9727" tIns="109727" rIns="109727" bIns="109727" numCol="1" spcCol="38100" rtlCol="0" anchor="t">
        <a:spAutoFit/>
      </a:bodyPr>
      <a:lstStyle>
        <a:defPPr marL="0" marR="0" indent="0" algn="l" defTabSz="21945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889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254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="" val="1"/>
          </a:ext>
        </a:extLst>
      </a:spPr>
      <a:bodyPr lIns="45719" rIns="45719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90F2A523-DFE5-1A4F-AD23-568FD483AE39}" vid="{98EC2032-28AC-6544-B41A-14DB0A56B5F4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Mass Media &amp; Coomunication</Template>
  <TotalTime>10</TotalTime>
  <Words>2840</Words>
  <Application>Microsoft Office PowerPoint</Application>
  <PresentationFormat>Breedbeeld</PresentationFormat>
  <Paragraphs>446</Paragraphs>
  <Slides>67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21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67</vt:i4>
      </vt:variant>
    </vt:vector>
  </HeadingPairs>
  <TitlesOfParts>
    <vt:vector size="92" baseType="lpstr">
      <vt:lpstr>ＭＳ Ｐゴシック</vt:lpstr>
      <vt:lpstr>Arial</vt:lpstr>
      <vt:lpstr>Bahnschrift</vt:lpstr>
      <vt:lpstr>Bahnschrift Light SemiCondensed</vt:lpstr>
      <vt:lpstr>Calibri</vt:lpstr>
      <vt:lpstr>Calibri Light</vt:lpstr>
      <vt:lpstr>Calisto MT</vt:lpstr>
      <vt:lpstr>Courier New</vt:lpstr>
      <vt:lpstr>Garamond</vt:lpstr>
      <vt:lpstr>Georgia</vt:lpstr>
      <vt:lpstr>Gotham Narrow</vt:lpstr>
      <vt:lpstr>Gotham narrow bold</vt:lpstr>
      <vt:lpstr>Gotham narrow bold</vt:lpstr>
      <vt:lpstr>Gotham Narrow Book</vt:lpstr>
      <vt:lpstr>Gotham-Bold</vt:lpstr>
      <vt:lpstr>Nyala</vt:lpstr>
      <vt:lpstr>Times New Roman</vt:lpstr>
      <vt:lpstr>Trebuchet MS</vt:lpstr>
      <vt:lpstr>Visual Geez Unicode</vt:lpstr>
      <vt:lpstr>Wingdings</vt:lpstr>
      <vt:lpstr>Wingdings 3</vt:lpstr>
      <vt:lpstr>Kantoorthema</vt:lpstr>
      <vt:lpstr>3_HY_2016</vt:lpstr>
      <vt:lpstr>Facet</vt:lpstr>
      <vt:lpstr>UC Theme</vt:lpstr>
      <vt:lpstr>PowerPoint-presentatie</vt:lpstr>
      <vt:lpstr>PowerPoint-presentatie</vt:lpstr>
      <vt:lpstr>PowerPoint-presentatie</vt:lpstr>
      <vt:lpstr>Diversity and innovations</vt:lpstr>
      <vt:lpstr>Where do innovations COME from?</vt:lpstr>
      <vt:lpstr>One culture</vt:lpstr>
      <vt:lpstr>Adding diversity</vt:lpstr>
      <vt:lpstr>Innovations and diversity</vt:lpstr>
      <vt:lpstr>Innovations and diversity</vt:lpstr>
      <vt:lpstr>Innovations and diversity</vt:lpstr>
      <vt:lpstr>DIVERSITY AND creativity</vt:lpstr>
      <vt:lpstr>Diversity and Belonging (students)</vt:lpstr>
      <vt:lpstr>DIVERSITY AND BELONGING (researchers)</vt:lpstr>
      <vt:lpstr>Three countries, three stories</vt:lpstr>
      <vt:lpstr>PowerPoint-presentatie</vt:lpstr>
      <vt:lpstr>Ethiopian Academy  of sciences </vt:lpstr>
      <vt:lpstr>  Our Logo</vt:lpstr>
      <vt:lpstr>EAS is </vt:lpstr>
      <vt:lpstr>PowerPoint-presentatie</vt:lpstr>
      <vt:lpstr>PowerPoint-presentatie</vt:lpstr>
      <vt:lpstr>PowerPoint-presentatie</vt:lpstr>
      <vt:lpstr>Vision </vt:lpstr>
      <vt:lpstr>Mission</vt:lpstr>
      <vt:lpstr>Objectives</vt:lpstr>
      <vt:lpstr>Relationship with the Government</vt:lpstr>
      <vt:lpstr>Strategic Planning</vt:lpstr>
      <vt:lpstr>The journey so far</vt:lpstr>
      <vt:lpstr>Science Congresses/Conferences of the Academy/(Every 2 years)</vt:lpstr>
      <vt:lpstr>PowerPoint-presentatie</vt:lpstr>
      <vt:lpstr>Major Studies Completed</vt:lpstr>
      <vt:lpstr>Major Studies…</vt:lpstr>
      <vt:lpstr>Major Studies…</vt:lpstr>
      <vt:lpstr>Major Studies…</vt:lpstr>
      <vt:lpstr>Major ongoing Studies/Projects</vt:lpstr>
      <vt:lpstr>Major ongoing…</vt:lpstr>
      <vt:lpstr>Monthly Public Lectures on topical issues </vt:lpstr>
      <vt:lpstr>Monthly Public Lectures …</vt:lpstr>
      <vt:lpstr>Institutional; Capacity Building</vt:lpstr>
      <vt:lpstr>Creative Arts Center </vt:lpstr>
      <vt:lpstr>PowerPoint-presentatie</vt:lpstr>
      <vt:lpstr>EAS Library </vt:lpstr>
      <vt:lpstr>Science Center </vt:lpstr>
      <vt:lpstr>Networking with like minded academies                    and organizations</vt:lpstr>
      <vt:lpstr>Good Working Relations with: </vt:lpstr>
      <vt:lpstr>Source of Funding for EAS Activities</vt:lpstr>
      <vt:lpstr>EAS Publications</vt:lpstr>
      <vt:lpstr>The Way Forward</vt:lpstr>
      <vt:lpstr>Thank You </vt:lpstr>
      <vt:lpstr>PowerPoint-presentatie</vt:lpstr>
      <vt:lpstr>Industry-facing Research Centres – experiences from New Zealand</vt:lpstr>
      <vt:lpstr>Presentation Outline:</vt:lpstr>
      <vt:lpstr>Policy Context</vt:lpstr>
      <vt:lpstr>Research – industry impact “spectrum”</vt:lpstr>
      <vt:lpstr>PowerPoint-presentatie</vt:lpstr>
      <vt:lpstr>Wireless Research Centre – industry partners</vt:lpstr>
      <vt:lpstr>Broad research domains </vt:lpstr>
      <vt:lpstr>PowerPoint-presentatie</vt:lpstr>
      <vt:lpstr>Spatial Engineering Research Centre  – industry partners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Questions for end of session?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Youssef Ramadan</cp:lastModifiedBy>
  <cp:revision>2</cp:revision>
  <dcterms:created xsi:type="dcterms:W3CDTF">2021-06-30T09:24:03Z</dcterms:created>
  <dcterms:modified xsi:type="dcterms:W3CDTF">2021-06-30T09:34:42Z</dcterms:modified>
</cp:coreProperties>
</file>